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8" r:id="rId6"/>
    <p:sldId id="260" r:id="rId7"/>
    <p:sldId id="264" r:id="rId8"/>
    <p:sldId id="283" r:id="rId9"/>
    <p:sldId id="275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74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033" autoAdjust="0"/>
  </p:normalViewPr>
  <p:slideViewPr>
    <p:cSldViewPr snapToGrid="0" snapToObjects="1">
      <p:cViewPr varScale="1">
        <p:scale>
          <a:sx n="144" d="100"/>
          <a:sy n="144" d="100"/>
        </p:scale>
        <p:origin x="138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5B76ED-C686-4E97-9A28-74231B4FDDD1}" type="doc">
      <dgm:prSet loTypeId="urn:microsoft.com/office/officeart/2009/3/layout/CircleRelationship" loCatId="relationship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388C4F7-DD86-40E4-BA83-6838C8E845B2}">
      <dgm:prSet phldrT="[Text]" custT="1"/>
      <dgm:spPr/>
      <dgm:t>
        <a:bodyPr/>
        <a:lstStyle/>
        <a:p>
          <a:r>
            <a:rPr lang="en-US" sz="1800" b="1" dirty="0"/>
            <a:t>Quality of Research</a:t>
          </a:r>
        </a:p>
      </dgm:t>
    </dgm:pt>
    <dgm:pt modelId="{4F4EFEB2-AE6B-4B4E-A388-E726479684C1}" type="parTrans" cxnId="{FDEC3F6B-F860-4E8B-8B14-455DBFCFBFB4}">
      <dgm:prSet/>
      <dgm:spPr/>
      <dgm:t>
        <a:bodyPr/>
        <a:lstStyle/>
        <a:p>
          <a:endParaRPr lang="en-US"/>
        </a:p>
      </dgm:t>
    </dgm:pt>
    <dgm:pt modelId="{BEE196C3-EEB3-4935-976F-A713EF603EEA}" type="sibTrans" cxnId="{FDEC3F6B-F860-4E8B-8B14-455DBFCFBFB4}">
      <dgm:prSet/>
      <dgm:spPr/>
      <dgm:t>
        <a:bodyPr/>
        <a:lstStyle/>
        <a:p>
          <a:endParaRPr lang="en-US"/>
        </a:p>
      </dgm:t>
    </dgm:pt>
    <dgm:pt modelId="{27C8F191-CB8B-4A89-9EDF-D94B6E4ADC92}">
      <dgm:prSet phldrT="[Text]" custT="1"/>
      <dgm:spPr/>
      <dgm:t>
        <a:bodyPr/>
        <a:lstStyle/>
        <a:p>
          <a:r>
            <a:rPr lang="en-US" sz="1800" b="1" dirty="0"/>
            <a:t>Relevant Research</a:t>
          </a:r>
          <a:endParaRPr lang="en-US" sz="1200" b="1" dirty="0"/>
        </a:p>
      </dgm:t>
    </dgm:pt>
    <dgm:pt modelId="{8EFDF7C7-310E-4ED5-B739-2186FB69ED8A}" type="parTrans" cxnId="{4E26289A-3825-4A9C-991F-8AB8A7EFD597}">
      <dgm:prSet/>
      <dgm:spPr/>
      <dgm:t>
        <a:bodyPr/>
        <a:lstStyle/>
        <a:p>
          <a:endParaRPr lang="en-US"/>
        </a:p>
      </dgm:t>
    </dgm:pt>
    <dgm:pt modelId="{755F5D09-ECCD-4FC5-B350-FED951F57983}" type="sibTrans" cxnId="{4E26289A-3825-4A9C-991F-8AB8A7EFD597}">
      <dgm:prSet/>
      <dgm:spPr/>
      <dgm:t>
        <a:bodyPr/>
        <a:lstStyle/>
        <a:p>
          <a:endParaRPr lang="en-US"/>
        </a:p>
      </dgm:t>
    </dgm:pt>
    <dgm:pt modelId="{AEFF5EA2-6931-4098-96C8-31AE53CB425B}">
      <dgm:prSet phldrT="[Text]" custT="1"/>
      <dgm:spPr/>
      <dgm:t>
        <a:bodyPr/>
        <a:lstStyle/>
        <a:p>
          <a:r>
            <a:rPr lang="en-US" sz="1800" b="1" dirty="0"/>
            <a:t>Influence and Reach</a:t>
          </a:r>
          <a:endParaRPr lang="en-US" sz="1200" b="1" dirty="0"/>
        </a:p>
      </dgm:t>
    </dgm:pt>
    <dgm:pt modelId="{AC52CE11-07EF-42A7-A67A-2231908FD231}" type="parTrans" cxnId="{2D96128D-55F5-4B46-B071-9EA8CDCA9DCD}">
      <dgm:prSet/>
      <dgm:spPr/>
      <dgm:t>
        <a:bodyPr/>
        <a:lstStyle/>
        <a:p>
          <a:endParaRPr lang="en-US"/>
        </a:p>
      </dgm:t>
    </dgm:pt>
    <dgm:pt modelId="{FB25E557-3597-4AEA-B1FC-EA99A632BFB1}" type="sibTrans" cxnId="{2D96128D-55F5-4B46-B071-9EA8CDCA9DCD}">
      <dgm:prSet/>
      <dgm:spPr/>
      <dgm:t>
        <a:bodyPr/>
        <a:lstStyle/>
        <a:p>
          <a:endParaRPr lang="en-US"/>
        </a:p>
      </dgm:t>
    </dgm:pt>
    <dgm:pt modelId="{EC323DFF-E2DA-4381-8948-5F3D2CD82207}" type="pres">
      <dgm:prSet presAssocID="{BE5B76ED-C686-4E97-9A28-74231B4FDDD1}" presName="Name0" presStyleCnt="0">
        <dgm:presLayoutVars>
          <dgm:chMax val="1"/>
          <dgm:chPref val="1"/>
        </dgm:presLayoutVars>
      </dgm:prSet>
      <dgm:spPr/>
    </dgm:pt>
    <dgm:pt modelId="{A6EEB127-C2F5-4C0D-B108-CC2B3F78F4F1}" type="pres">
      <dgm:prSet presAssocID="{B388C4F7-DD86-40E4-BA83-6838C8E845B2}" presName="Parent" presStyleLbl="node0" presStyleIdx="0" presStyleCnt="1">
        <dgm:presLayoutVars>
          <dgm:chMax val="5"/>
          <dgm:chPref val="5"/>
        </dgm:presLayoutVars>
      </dgm:prSet>
      <dgm:spPr/>
    </dgm:pt>
    <dgm:pt modelId="{8A0FF0D8-0AF7-44A4-833E-7EA23A507B5A}" type="pres">
      <dgm:prSet presAssocID="{B388C4F7-DD86-40E4-BA83-6838C8E845B2}" presName="Accent1" presStyleLbl="node1" presStyleIdx="0" presStyleCnt="13"/>
      <dgm:spPr/>
    </dgm:pt>
    <dgm:pt modelId="{F988BAF3-9DE2-4A25-84FE-B7C476401BC3}" type="pres">
      <dgm:prSet presAssocID="{B388C4F7-DD86-40E4-BA83-6838C8E845B2}" presName="Accent2" presStyleLbl="node1" presStyleIdx="1" presStyleCnt="13"/>
      <dgm:spPr/>
    </dgm:pt>
    <dgm:pt modelId="{6288D093-07AF-4EEB-B57C-FB5DA4420E30}" type="pres">
      <dgm:prSet presAssocID="{B388C4F7-DD86-40E4-BA83-6838C8E845B2}" presName="Accent3" presStyleLbl="node1" presStyleIdx="2" presStyleCnt="13"/>
      <dgm:spPr/>
    </dgm:pt>
    <dgm:pt modelId="{099685E2-34CD-4723-A342-ED2D0CA22ECA}" type="pres">
      <dgm:prSet presAssocID="{B388C4F7-DD86-40E4-BA83-6838C8E845B2}" presName="Accent4" presStyleLbl="node1" presStyleIdx="3" presStyleCnt="13"/>
      <dgm:spPr/>
    </dgm:pt>
    <dgm:pt modelId="{282F7230-9226-4387-9620-3DC67223F95C}" type="pres">
      <dgm:prSet presAssocID="{B388C4F7-DD86-40E4-BA83-6838C8E845B2}" presName="Accent5" presStyleLbl="node1" presStyleIdx="4" presStyleCnt="13"/>
      <dgm:spPr/>
    </dgm:pt>
    <dgm:pt modelId="{2682D7C4-37F7-4CA1-B102-AED7627E9C93}" type="pres">
      <dgm:prSet presAssocID="{B388C4F7-DD86-40E4-BA83-6838C8E845B2}" presName="Accent6" presStyleLbl="node1" presStyleIdx="5" presStyleCnt="13"/>
      <dgm:spPr/>
    </dgm:pt>
    <dgm:pt modelId="{CCDD2561-1FC5-4EA6-AD90-3ADAF62A41D1}" type="pres">
      <dgm:prSet presAssocID="{27C8F191-CB8B-4A89-9EDF-D94B6E4ADC92}" presName="Child1" presStyleLbl="node1" presStyleIdx="6" presStyleCnt="13" custScaleX="142765" custScaleY="142765" custLinFactNeighborX="-13611" custLinFactNeighborY="-20914">
        <dgm:presLayoutVars>
          <dgm:chMax val="0"/>
          <dgm:chPref val="0"/>
        </dgm:presLayoutVars>
      </dgm:prSet>
      <dgm:spPr/>
    </dgm:pt>
    <dgm:pt modelId="{DD36342D-1CB9-480B-9443-592ECACCB1B2}" type="pres">
      <dgm:prSet presAssocID="{27C8F191-CB8B-4A89-9EDF-D94B6E4ADC92}" presName="Accent7" presStyleCnt="0"/>
      <dgm:spPr/>
    </dgm:pt>
    <dgm:pt modelId="{2470B0FE-F3CE-48F3-AE82-73016C487D68}" type="pres">
      <dgm:prSet presAssocID="{27C8F191-CB8B-4A89-9EDF-D94B6E4ADC92}" presName="AccentHold1" presStyleLbl="node1" presStyleIdx="7" presStyleCnt="13"/>
      <dgm:spPr/>
    </dgm:pt>
    <dgm:pt modelId="{1C5C821B-7AF3-4B1C-B3FE-45A337B82741}" type="pres">
      <dgm:prSet presAssocID="{27C8F191-CB8B-4A89-9EDF-D94B6E4ADC92}" presName="Accent8" presStyleCnt="0"/>
      <dgm:spPr/>
    </dgm:pt>
    <dgm:pt modelId="{48BC9D73-B86D-4378-970E-5CD650E31618}" type="pres">
      <dgm:prSet presAssocID="{27C8F191-CB8B-4A89-9EDF-D94B6E4ADC92}" presName="AccentHold2" presStyleLbl="node1" presStyleIdx="8" presStyleCnt="13"/>
      <dgm:spPr/>
    </dgm:pt>
    <dgm:pt modelId="{EB301C3D-F1F9-4A72-AC54-827EBC1AD812}" type="pres">
      <dgm:prSet presAssocID="{AEFF5EA2-6931-4098-96C8-31AE53CB425B}" presName="Child2" presStyleLbl="node1" presStyleIdx="9" presStyleCnt="13" custScaleX="155423" custScaleY="155423" custLinFactNeighborX="22013" custLinFactNeighborY="-5070">
        <dgm:presLayoutVars>
          <dgm:chMax val="0"/>
          <dgm:chPref val="0"/>
        </dgm:presLayoutVars>
      </dgm:prSet>
      <dgm:spPr/>
    </dgm:pt>
    <dgm:pt modelId="{6B30F03A-93BA-441A-ABF4-25C2455DF7C0}" type="pres">
      <dgm:prSet presAssocID="{AEFF5EA2-6931-4098-96C8-31AE53CB425B}" presName="Accent9" presStyleCnt="0"/>
      <dgm:spPr/>
    </dgm:pt>
    <dgm:pt modelId="{0DF8FB3E-B0B0-40D8-B039-0C7B496BBA97}" type="pres">
      <dgm:prSet presAssocID="{AEFF5EA2-6931-4098-96C8-31AE53CB425B}" presName="AccentHold1" presStyleLbl="node1" presStyleIdx="10" presStyleCnt="13"/>
      <dgm:spPr/>
    </dgm:pt>
    <dgm:pt modelId="{37FA1CD0-A7DC-4E74-BDC2-224405012EB0}" type="pres">
      <dgm:prSet presAssocID="{AEFF5EA2-6931-4098-96C8-31AE53CB425B}" presName="Accent10" presStyleCnt="0"/>
      <dgm:spPr/>
    </dgm:pt>
    <dgm:pt modelId="{022614F8-042B-41CB-A6A7-8094C903EB2F}" type="pres">
      <dgm:prSet presAssocID="{AEFF5EA2-6931-4098-96C8-31AE53CB425B}" presName="AccentHold2" presStyleLbl="node1" presStyleIdx="11" presStyleCnt="13"/>
      <dgm:spPr/>
    </dgm:pt>
    <dgm:pt modelId="{BA4661A9-DFAB-468E-97BE-F29D08FF69A9}" type="pres">
      <dgm:prSet presAssocID="{AEFF5EA2-6931-4098-96C8-31AE53CB425B}" presName="Accent11" presStyleCnt="0"/>
      <dgm:spPr/>
    </dgm:pt>
    <dgm:pt modelId="{C85BB588-B4E8-4D50-9280-4D4F2686007C}" type="pres">
      <dgm:prSet presAssocID="{AEFF5EA2-6931-4098-96C8-31AE53CB425B}" presName="AccentHold3" presStyleLbl="node1" presStyleIdx="12" presStyleCnt="13"/>
      <dgm:spPr/>
    </dgm:pt>
  </dgm:ptLst>
  <dgm:cxnLst>
    <dgm:cxn modelId="{9443D217-9168-4ECF-A563-7C2F4C998EAA}" type="presOf" srcId="{27C8F191-CB8B-4A89-9EDF-D94B6E4ADC92}" destId="{CCDD2561-1FC5-4EA6-AD90-3ADAF62A41D1}" srcOrd="0" destOrd="0" presId="urn:microsoft.com/office/officeart/2009/3/layout/CircleRelationship"/>
    <dgm:cxn modelId="{FDEC3F6B-F860-4E8B-8B14-455DBFCFBFB4}" srcId="{BE5B76ED-C686-4E97-9A28-74231B4FDDD1}" destId="{B388C4F7-DD86-40E4-BA83-6838C8E845B2}" srcOrd="0" destOrd="0" parTransId="{4F4EFEB2-AE6B-4B4E-A388-E726479684C1}" sibTransId="{BEE196C3-EEB3-4935-976F-A713EF603EEA}"/>
    <dgm:cxn modelId="{2D96128D-55F5-4B46-B071-9EA8CDCA9DCD}" srcId="{B388C4F7-DD86-40E4-BA83-6838C8E845B2}" destId="{AEFF5EA2-6931-4098-96C8-31AE53CB425B}" srcOrd="1" destOrd="0" parTransId="{AC52CE11-07EF-42A7-A67A-2231908FD231}" sibTransId="{FB25E557-3597-4AEA-B1FC-EA99A632BFB1}"/>
    <dgm:cxn modelId="{4E26289A-3825-4A9C-991F-8AB8A7EFD597}" srcId="{B388C4F7-DD86-40E4-BA83-6838C8E845B2}" destId="{27C8F191-CB8B-4A89-9EDF-D94B6E4ADC92}" srcOrd="0" destOrd="0" parTransId="{8EFDF7C7-310E-4ED5-B739-2186FB69ED8A}" sibTransId="{755F5D09-ECCD-4FC5-B350-FED951F57983}"/>
    <dgm:cxn modelId="{61F4EB9B-7EBC-4FC4-B727-C4A1C0EF0E59}" type="presOf" srcId="{AEFF5EA2-6931-4098-96C8-31AE53CB425B}" destId="{EB301C3D-F1F9-4A72-AC54-827EBC1AD812}" srcOrd="0" destOrd="0" presId="urn:microsoft.com/office/officeart/2009/3/layout/CircleRelationship"/>
    <dgm:cxn modelId="{873563D0-860F-487F-97A2-E4B8D49A3DAA}" type="presOf" srcId="{B388C4F7-DD86-40E4-BA83-6838C8E845B2}" destId="{A6EEB127-C2F5-4C0D-B108-CC2B3F78F4F1}" srcOrd="0" destOrd="0" presId="urn:microsoft.com/office/officeart/2009/3/layout/CircleRelationship"/>
    <dgm:cxn modelId="{A3AC16E3-96A0-4DCE-A502-BF3413F7EEBB}" type="presOf" srcId="{BE5B76ED-C686-4E97-9A28-74231B4FDDD1}" destId="{EC323DFF-E2DA-4381-8948-5F3D2CD82207}" srcOrd="0" destOrd="0" presId="urn:microsoft.com/office/officeart/2009/3/layout/CircleRelationship"/>
    <dgm:cxn modelId="{7D45573C-4EBD-433F-BFA4-B1A529D7A12E}" type="presParOf" srcId="{EC323DFF-E2DA-4381-8948-5F3D2CD82207}" destId="{A6EEB127-C2F5-4C0D-B108-CC2B3F78F4F1}" srcOrd="0" destOrd="0" presId="urn:microsoft.com/office/officeart/2009/3/layout/CircleRelationship"/>
    <dgm:cxn modelId="{F969CC6B-49AF-4CFA-905C-5A439FA65BB3}" type="presParOf" srcId="{EC323DFF-E2DA-4381-8948-5F3D2CD82207}" destId="{8A0FF0D8-0AF7-44A4-833E-7EA23A507B5A}" srcOrd="1" destOrd="0" presId="urn:microsoft.com/office/officeart/2009/3/layout/CircleRelationship"/>
    <dgm:cxn modelId="{0B13118F-EC84-4BBC-B9D4-F016C42736A0}" type="presParOf" srcId="{EC323DFF-E2DA-4381-8948-5F3D2CD82207}" destId="{F988BAF3-9DE2-4A25-84FE-B7C476401BC3}" srcOrd="2" destOrd="0" presId="urn:microsoft.com/office/officeart/2009/3/layout/CircleRelationship"/>
    <dgm:cxn modelId="{5A4C313A-14FE-4D34-9BAF-E781C66DAB07}" type="presParOf" srcId="{EC323DFF-E2DA-4381-8948-5F3D2CD82207}" destId="{6288D093-07AF-4EEB-B57C-FB5DA4420E30}" srcOrd="3" destOrd="0" presId="urn:microsoft.com/office/officeart/2009/3/layout/CircleRelationship"/>
    <dgm:cxn modelId="{D6ACDC7E-1588-4451-A7EF-95F6F8F98E10}" type="presParOf" srcId="{EC323DFF-E2DA-4381-8948-5F3D2CD82207}" destId="{099685E2-34CD-4723-A342-ED2D0CA22ECA}" srcOrd="4" destOrd="0" presId="urn:microsoft.com/office/officeart/2009/3/layout/CircleRelationship"/>
    <dgm:cxn modelId="{BF445524-7631-46A4-A9F8-F7CB08035DDB}" type="presParOf" srcId="{EC323DFF-E2DA-4381-8948-5F3D2CD82207}" destId="{282F7230-9226-4387-9620-3DC67223F95C}" srcOrd="5" destOrd="0" presId="urn:microsoft.com/office/officeart/2009/3/layout/CircleRelationship"/>
    <dgm:cxn modelId="{218BBC07-C0B0-48B2-980B-148E51AEE23B}" type="presParOf" srcId="{EC323DFF-E2DA-4381-8948-5F3D2CD82207}" destId="{2682D7C4-37F7-4CA1-B102-AED7627E9C93}" srcOrd="6" destOrd="0" presId="urn:microsoft.com/office/officeart/2009/3/layout/CircleRelationship"/>
    <dgm:cxn modelId="{AA1E1669-BD7D-411E-94D4-913E8566F654}" type="presParOf" srcId="{EC323DFF-E2DA-4381-8948-5F3D2CD82207}" destId="{CCDD2561-1FC5-4EA6-AD90-3ADAF62A41D1}" srcOrd="7" destOrd="0" presId="urn:microsoft.com/office/officeart/2009/3/layout/CircleRelationship"/>
    <dgm:cxn modelId="{D0F07794-37F8-4175-8296-9725EA64B2E3}" type="presParOf" srcId="{EC323DFF-E2DA-4381-8948-5F3D2CD82207}" destId="{DD36342D-1CB9-480B-9443-592ECACCB1B2}" srcOrd="8" destOrd="0" presId="urn:microsoft.com/office/officeart/2009/3/layout/CircleRelationship"/>
    <dgm:cxn modelId="{8AE7B659-C31F-4F52-9686-C1ABB63B1EA9}" type="presParOf" srcId="{DD36342D-1CB9-480B-9443-592ECACCB1B2}" destId="{2470B0FE-F3CE-48F3-AE82-73016C487D68}" srcOrd="0" destOrd="0" presId="urn:microsoft.com/office/officeart/2009/3/layout/CircleRelationship"/>
    <dgm:cxn modelId="{5834BBB2-34B9-46B9-948C-3BC456B978F5}" type="presParOf" srcId="{EC323DFF-E2DA-4381-8948-5F3D2CD82207}" destId="{1C5C821B-7AF3-4B1C-B3FE-45A337B82741}" srcOrd="9" destOrd="0" presId="urn:microsoft.com/office/officeart/2009/3/layout/CircleRelationship"/>
    <dgm:cxn modelId="{639DABF8-5BDE-484F-A747-33E9F42E376F}" type="presParOf" srcId="{1C5C821B-7AF3-4B1C-B3FE-45A337B82741}" destId="{48BC9D73-B86D-4378-970E-5CD650E31618}" srcOrd="0" destOrd="0" presId="urn:microsoft.com/office/officeart/2009/3/layout/CircleRelationship"/>
    <dgm:cxn modelId="{318F3B25-56D7-4CD3-80CD-4ECF6ABE9097}" type="presParOf" srcId="{EC323DFF-E2DA-4381-8948-5F3D2CD82207}" destId="{EB301C3D-F1F9-4A72-AC54-827EBC1AD812}" srcOrd="10" destOrd="0" presId="urn:microsoft.com/office/officeart/2009/3/layout/CircleRelationship"/>
    <dgm:cxn modelId="{5F192FAF-AA29-4119-9D75-AAF74B2D984A}" type="presParOf" srcId="{EC323DFF-E2DA-4381-8948-5F3D2CD82207}" destId="{6B30F03A-93BA-441A-ABF4-25C2455DF7C0}" srcOrd="11" destOrd="0" presId="urn:microsoft.com/office/officeart/2009/3/layout/CircleRelationship"/>
    <dgm:cxn modelId="{FF4ED7F3-8BF5-4BCE-8EC2-0B8ACBB19BC4}" type="presParOf" srcId="{6B30F03A-93BA-441A-ABF4-25C2455DF7C0}" destId="{0DF8FB3E-B0B0-40D8-B039-0C7B496BBA97}" srcOrd="0" destOrd="0" presId="urn:microsoft.com/office/officeart/2009/3/layout/CircleRelationship"/>
    <dgm:cxn modelId="{89500581-5988-46A4-9DF9-3A7B84A68823}" type="presParOf" srcId="{EC323DFF-E2DA-4381-8948-5F3D2CD82207}" destId="{37FA1CD0-A7DC-4E74-BDC2-224405012EB0}" srcOrd="12" destOrd="0" presId="urn:microsoft.com/office/officeart/2009/3/layout/CircleRelationship"/>
    <dgm:cxn modelId="{7957AFA6-FEBB-441D-B867-7098C7F0D056}" type="presParOf" srcId="{37FA1CD0-A7DC-4E74-BDC2-224405012EB0}" destId="{022614F8-042B-41CB-A6A7-8094C903EB2F}" srcOrd="0" destOrd="0" presId="urn:microsoft.com/office/officeart/2009/3/layout/CircleRelationship"/>
    <dgm:cxn modelId="{93B1B3BC-398A-43F6-862B-AA461BA776D1}" type="presParOf" srcId="{EC323DFF-E2DA-4381-8948-5F3D2CD82207}" destId="{BA4661A9-DFAB-468E-97BE-F29D08FF69A9}" srcOrd="13" destOrd="0" presId="urn:microsoft.com/office/officeart/2009/3/layout/CircleRelationship"/>
    <dgm:cxn modelId="{063A3997-1101-4FAD-B1B6-AA0965152552}" type="presParOf" srcId="{BA4661A9-DFAB-468E-97BE-F29D08FF69A9}" destId="{C85BB588-B4E8-4D50-9280-4D4F2686007C}" srcOrd="0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26AE4CD-3F27-4D97-A06E-03EA73CB185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8165AFD-248E-4CBA-AB04-93681BE7A7FE}">
      <dgm:prSet/>
      <dgm:spPr/>
      <dgm:t>
        <a:bodyPr/>
        <a:lstStyle/>
        <a:p>
          <a:r>
            <a:rPr lang="en-US"/>
            <a:t>Using IFE/IFEC to create a distraction during flight</a:t>
          </a:r>
        </a:p>
      </dgm:t>
    </dgm:pt>
    <dgm:pt modelId="{3246D1A9-48C9-40A2-9435-F74BA0674697}" type="parTrans" cxnId="{91CFC123-8412-46C8-87ED-3B1A9F74D24A}">
      <dgm:prSet/>
      <dgm:spPr/>
      <dgm:t>
        <a:bodyPr/>
        <a:lstStyle/>
        <a:p>
          <a:endParaRPr lang="en-US"/>
        </a:p>
      </dgm:t>
    </dgm:pt>
    <dgm:pt modelId="{C048530E-81E0-4F42-AB40-1D03175FB9D0}" type="sibTrans" cxnId="{91CFC123-8412-46C8-87ED-3B1A9F74D24A}">
      <dgm:prSet/>
      <dgm:spPr/>
      <dgm:t>
        <a:bodyPr/>
        <a:lstStyle/>
        <a:p>
          <a:endParaRPr lang="en-US"/>
        </a:p>
      </dgm:t>
    </dgm:pt>
    <dgm:pt modelId="{E2A8C580-8B71-4054-9D86-B9CB3553DC49}">
      <dgm:prSet/>
      <dgm:spPr/>
      <dgm:t>
        <a:bodyPr/>
        <a:lstStyle/>
        <a:p>
          <a:r>
            <a:rPr lang="en-US"/>
            <a:t>Lack of connectivity to other systems</a:t>
          </a:r>
        </a:p>
      </dgm:t>
    </dgm:pt>
    <dgm:pt modelId="{8D5C4B59-B2FB-4963-951D-750EBA6BD478}" type="parTrans" cxnId="{A9FE878D-626E-4E14-BEE7-1B884367D96D}">
      <dgm:prSet/>
      <dgm:spPr/>
      <dgm:t>
        <a:bodyPr/>
        <a:lstStyle/>
        <a:p>
          <a:endParaRPr lang="en-US"/>
        </a:p>
      </dgm:t>
    </dgm:pt>
    <dgm:pt modelId="{ED3ABE95-C200-4EA0-93C4-010D25872BD1}" type="sibTrans" cxnId="{A9FE878D-626E-4E14-BEE7-1B884367D96D}">
      <dgm:prSet/>
      <dgm:spPr/>
      <dgm:t>
        <a:bodyPr/>
        <a:lstStyle/>
        <a:p>
          <a:endParaRPr lang="en-US"/>
        </a:p>
      </dgm:t>
    </dgm:pt>
    <dgm:pt modelId="{49261F84-A45B-4E03-8732-D5F106B09A85}">
      <dgm:prSet/>
      <dgm:spPr/>
      <dgm:t>
        <a:bodyPr/>
        <a:lstStyle/>
        <a:p>
          <a:r>
            <a:rPr lang="en-US"/>
            <a:t>Moving Map is no longer connected to any flight control systems. </a:t>
          </a:r>
        </a:p>
      </dgm:t>
    </dgm:pt>
    <dgm:pt modelId="{AD5E373B-4935-4F05-AA60-DF366E992467}" type="parTrans" cxnId="{5640672E-6512-44B2-A967-484797BA4611}">
      <dgm:prSet/>
      <dgm:spPr/>
      <dgm:t>
        <a:bodyPr/>
        <a:lstStyle/>
        <a:p>
          <a:endParaRPr lang="en-US"/>
        </a:p>
      </dgm:t>
    </dgm:pt>
    <dgm:pt modelId="{EF9DE2B2-8518-41E9-A2E8-C180A91133C0}" type="sibTrans" cxnId="{5640672E-6512-44B2-A967-484797BA4611}">
      <dgm:prSet/>
      <dgm:spPr/>
      <dgm:t>
        <a:bodyPr/>
        <a:lstStyle/>
        <a:p>
          <a:endParaRPr lang="en-US"/>
        </a:p>
      </dgm:t>
    </dgm:pt>
    <dgm:pt modelId="{D91CCEA6-4A91-46E0-8E4D-7B02BFFB1EA3}" type="pres">
      <dgm:prSet presAssocID="{126AE4CD-3F27-4D97-A06E-03EA73CB185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2CF9E56-670E-436D-8B55-6E353566CFDF}" type="pres">
      <dgm:prSet presAssocID="{08165AFD-248E-4CBA-AB04-93681BE7A7FE}" presName="hierRoot1" presStyleCnt="0"/>
      <dgm:spPr/>
    </dgm:pt>
    <dgm:pt modelId="{CE8A2FFA-DCD2-4F09-87C6-A9FF1E0BDDFD}" type="pres">
      <dgm:prSet presAssocID="{08165AFD-248E-4CBA-AB04-93681BE7A7FE}" presName="composite" presStyleCnt="0"/>
      <dgm:spPr/>
    </dgm:pt>
    <dgm:pt modelId="{DD330675-E0D2-48E1-B1C5-9EAA050A6AC4}" type="pres">
      <dgm:prSet presAssocID="{08165AFD-248E-4CBA-AB04-93681BE7A7FE}" presName="background" presStyleLbl="node0" presStyleIdx="0" presStyleCnt="3"/>
      <dgm:spPr/>
    </dgm:pt>
    <dgm:pt modelId="{CE11D3B2-03AF-4FD5-8085-6059A0C3F31E}" type="pres">
      <dgm:prSet presAssocID="{08165AFD-248E-4CBA-AB04-93681BE7A7FE}" presName="text" presStyleLbl="fgAcc0" presStyleIdx="0" presStyleCnt="3">
        <dgm:presLayoutVars>
          <dgm:chPref val="3"/>
        </dgm:presLayoutVars>
      </dgm:prSet>
      <dgm:spPr/>
    </dgm:pt>
    <dgm:pt modelId="{7EF70A14-E9AC-4591-AA91-D000CAA8102C}" type="pres">
      <dgm:prSet presAssocID="{08165AFD-248E-4CBA-AB04-93681BE7A7FE}" presName="hierChild2" presStyleCnt="0"/>
      <dgm:spPr/>
    </dgm:pt>
    <dgm:pt modelId="{94D6B568-AFB7-4476-A834-7C23409B56D2}" type="pres">
      <dgm:prSet presAssocID="{E2A8C580-8B71-4054-9D86-B9CB3553DC49}" presName="hierRoot1" presStyleCnt="0"/>
      <dgm:spPr/>
    </dgm:pt>
    <dgm:pt modelId="{FAB3033D-1C8B-4A7C-AAE7-51747F3E4EF4}" type="pres">
      <dgm:prSet presAssocID="{E2A8C580-8B71-4054-9D86-B9CB3553DC49}" presName="composite" presStyleCnt="0"/>
      <dgm:spPr/>
    </dgm:pt>
    <dgm:pt modelId="{CFDC3B17-A27F-4067-A06E-DE9B5A4E64B4}" type="pres">
      <dgm:prSet presAssocID="{E2A8C580-8B71-4054-9D86-B9CB3553DC49}" presName="background" presStyleLbl="node0" presStyleIdx="1" presStyleCnt="3"/>
      <dgm:spPr/>
    </dgm:pt>
    <dgm:pt modelId="{9002C114-4E89-4E4D-A948-E15BAAFAE895}" type="pres">
      <dgm:prSet presAssocID="{E2A8C580-8B71-4054-9D86-B9CB3553DC49}" presName="text" presStyleLbl="fgAcc0" presStyleIdx="1" presStyleCnt="3">
        <dgm:presLayoutVars>
          <dgm:chPref val="3"/>
        </dgm:presLayoutVars>
      </dgm:prSet>
      <dgm:spPr/>
    </dgm:pt>
    <dgm:pt modelId="{226598E3-173E-4639-B7EB-A6F478132133}" type="pres">
      <dgm:prSet presAssocID="{E2A8C580-8B71-4054-9D86-B9CB3553DC49}" presName="hierChild2" presStyleCnt="0"/>
      <dgm:spPr/>
    </dgm:pt>
    <dgm:pt modelId="{9B49C133-7E96-4242-9782-752D1D024F0F}" type="pres">
      <dgm:prSet presAssocID="{49261F84-A45B-4E03-8732-D5F106B09A85}" presName="hierRoot1" presStyleCnt="0"/>
      <dgm:spPr/>
    </dgm:pt>
    <dgm:pt modelId="{D55530BB-C282-4B48-AA61-036455E32828}" type="pres">
      <dgm:prSet presAssocID="{49261F84-A45B-4E03-8732-D5F106B09A85}" presName="composite" presStyleCnt="0"/>
      <dgm:spPr/>
    </dgm:pt>
    <dgm:pt modelId="{7627522F-3317-49F0-BF2B-973B41072FF7}" type="pres">
      <dgm:prSet presAssocID="{49261F84-A45B-4E03-8732-D5F106B09A85}" presName="background" presStyleLbl="node0" presStyleIdx="2" presStyleCnt="3"/>
      <dgm:spPr/>
    </dgm:pt>
    <dgm:pt modelId="{6AF4ACA5-EE3B-4E36-9DF4-3201176A611E}" type="pres">
      <dgm:prSet presAssocID="{49261F84-A45B-4E03-8732-D5F106B09A85}" presName="text" presStyleLbl="fgAcc0" presStyleIdx="2" presStyleCnt="3">
        <dgm:presLayoutVars>
          <dgm:chPref val="3"/>
        </dgm:presLayoutVars>
      </dgm:prSet>
      <dgm:spPr/>
    </dgm:pt>
    <dgm:pt modelId="{849D2544-9397-4111-8BB4-24206BBC5A9D}" type="pres">
      <dgm:prSet presAssocID="{49261F84-A45B-4E03-8732-D5F106B09A85}" presName="hierChild2" presStyleCnt="0"/>
      <dgm:spPr/>
    </dgm:pt>
  </dgm:ptLst>
  <dgm:cxnLst>
    <dgm:cxn modelId="{11844012-E88E-4BF0-A0D3-FD3BE5843893}" type="presOf" srcId="{49261F84-A45B-4E03-8732-D5F106B09A85}" destId="{6AF4ACA5-EE3B-4E36-9DF4-3201176A611E}" srcOrd="0" destOrd="0" presId="urn:microsoft.com/office/officeart/2005/8/layout/hierarchy1"/>
    <dgm:cxn modelId="{91CFC123-8412-46C8-87ED-3B1A9F74D24A}" srcId="{126AE4CD-3F27-4D97-A06E-03EA73CB1858}" destId="{08165AFD-248E-4CBA-AB04-93681BE7A7FE}" srcOrd="0" destOrd="0" parTransId="{3246D1A9-48C9-40A2-9435-F74BA0674697}" sibTransId="{C048530E-81E0-4F42-AB40-1D03175FB9D0}"/>
    <dgm:cxn modelId="{CF536A2D-7832-4BC6-AB5A-75C59E410E5A}" type="presOf" srcId="{126AE4CD-3F27-4D97-A06E-03EA73CB1858}" destId="{D91CCEA6-4A91-46E0-8E4D-7B02BFFB1EA3}" srcOrd="0" destOrd="0" presId="urn:microsoft.com/office/officeart/2005/8/layout/hierarchy1"/>
    <dgm:cxn modelId="{5640672E-6512-44B2-A967-484797BA4611}" srcId="{126AE4CD-3F27-4D97-A06E-03EA73CB1858}" destId="{49261F84-A45B-4E03-8732-D5F106B09A85}" srcOrd="2" destOrd="0" parTransId="{AD5E373B-4935-4F05-AA60-DF366E992467}" sibTransId="{EF9DE2B2-8518-41E9-A2E8-C180A91133C0}"/>
    <dgm:cxn modelId="{9F8D305C-3D96-41FE-A46D-5E5B77A7B06F}" type="presOf" srcId="{08165AFD-248E-4CBA-AB04-93681BE7A7FE}" destId="{CE11D3B2-03AF-4FD5-8085-6059A0C3F31E}" srcOrd="0" destOrd="0" presId="urn:microsoft.com/office/officeart/2005/8/layout/hierarchy1"/>
    <dgm:cxn modelId="{F787FE53-600F-472A-9DCA-57DD7147385F}" type="presOf" srcId="{E2A8C580-8B71-4054-9D86-B9CB3553DC49}" destId="{9002C114-4E89-4E4D-A948-E15BAAFAE895}" srcOrd="0" destOrd="0" presId="urn:microsoft.com/office/officeart/2005/8/layout/hierarchy1"/>
    <dgm:cxn modelId="{A9FE878D-626E-4E14-BEE7-1B884367D96D}" srcId="{126AE4CD-3F27-4D97-A06E-03EA73CB1858}" destId="{E2A8C580-8B71-4054-9D86-B9CB3553DC49}" srcOrd="1" destOrd="0" parTransId="{8D5C4B59-B2FB-4963-951D-750EBA6BD478}" sibTransId="{ED3ABE95-C200-4EA0-93C4-010D25872BD1}"/>
    <dgm:cxn modelId="{021A4B3D-8ABB-4C32-9A6F-3CA4172215D6}" type="presParOf" srcId="{D91CCEA6-4A91-46E0-8E4D-7B02BFFB1EA3}" destId="{D2CF9E56-670E-436D-8B55-6E353566CFDF}" srcOrd="0" destOrd="0" presId="urn:microsoft.com/office/officeart/2005/8/layout/hierarchy1"/>
    <dgm:cxn modelId="{BB15C922-5357-4DA9-A352-B719C5B58BA8}" type="presParOf" srcId="{D2CF9E56-670E-436D-8B55-6E353566CFDF}" destId="{CE8A2FFA-DCD2-4F09-87C6-A9FF1E0BDDFD}" srcOrd="0" destOrd="0" presId="urn:microsoft.com/office/officeart/2005/8/layout/hierarchy1"/>
    <dgm:cxn modelId="{CE74126D-35BC-47B1-9CFF-00919D3A1193}" type="presParOf" srcId="{CE8A2FFA-DCD2-4F09-87C6-A9FF1E0BDDFD}" destId="{DD330675-E0D2-48E1-B1C5-9EAA050A6AC4}" srcOrd="0" destOrd="0" presId="urn:microsoft.com/office/officeart/2005/8/layout/hierarchy1"/>
    <dgm:cxn modelId="{E0D8319D-2568-439E-94B3-112F796C1FD6}" type="presParOf" srcId="{CE8A2FFA-DCD2-4F09-87C6-A9FF1E0BDDFD}" destId="{CE11D3B2-03AF-4FD5-8085-6059A0C3F31E}" srcOrd="1" destOrd="0" presId="urn:microsoft.com/office/officeart/2005/8/layout/hierarchy1"/>
    <dgm:cxn modelId="{E9E702A6-5200-4992-BC27-2E9EA3D9E068}" type="presParOf" srcId="{D2CF9E56-670E-436D-8B55-6E353566CFDF}" destId="{7EF70A14-E9AC-4591-AA91-D000CAA8102C}" srcOrd="1" destOrd="0" presId="urn:microsoft.com/office/officeart/2005/8/layout/hierarchy1"/>
    <dgm:cxn modelId="{3110C81C-2A41-407A-9221-DAE19EDBBF38}" type="presParOf" srcId="{D91CCEA6-4A91-46E0-8E4D-7B02BFFB1EA3}" destId="{94D6B568-AFB7-4476-A834-7C23409B56D2}" srcOrd="1" destOrd="0" presId="urn:microsoft.com/office/officeart/2005/8/layout/hierarchy1"/>
    <dgm:cxn modelId="{DC6F3D08-8326-413D-A250-00C216E8B6F3}" type="presParOf" srcId="{94D6B568-AFB7-4476-A834-7C23409B56D2}" destId="{FAB3033D-1C8B-4A7C-AAE7-51747F3E4EF4}" srcOrd="0" destOrd="0" presId="urn:microsoft.com/office/officeart/2005/8/layout/hierarchy1"/>
    <dgm:cxn modelId="{37AF5257-B083-4A7C-BB8B-D57768F3A318}" type="presParOf" srcId="{FAB3033D-1C8B-4A7C-AAE7-51747F3E4EF4}" destId="{CFDC3B17-A27F-4067-A06E-DE9B5A4E64B4}" srcOrd="0" destOrd="0" presId="urn:microsoft.com/office/officeart/2005/8/layout/hierarchy1"/>
    <dgm:cxn modelId="{E9E53F8E-769A-4B66-ADD0-F194DFAEE3AF}" type="presParOf" srcId="{FAB3033D-1C8B-4A7C-AAE7-51747F3E4EF4}" destId="{9002C114-4E89-4E4D-A948-E15BAAFAE895}" srcOrd="1" destOrd="0" presId="urn:microsoft.com/office/officeart/2005/8/layout/hierarchy1"/>
    <dgm:cxn modelId="{26595EB1-2FF6-4A14-981C-EA49BE22778D}" type="presParOf" srcId="{94D6B568-AFB7-4476-A834-7C23409B56D2}" destId="{226598E3-173E-4639-B7EB-A6F478132133}" srcOrd="1" destOrd="0" presId="urn:microsoft.com/office/officeart/2005/8/layout/hierarchy1"/>
    <dgm:cxn modelId="{EB09E993-CF62-4EA7-8FEA-D8CB3C6D54FA}" type="presParOf" srcId="{D91CCEA6-4A91-46E0-8E4D-7B02BFFB1EA3}" destId="{9B49C133-7E96-4242-9782-752D1D024F0F}" srcOrd="2" destOrd="0" presId="urn:microsoft.com/office/officeart/2005/8/layout/hierarchy1"/>
    <dgm:cxn modelId="{C01EC214-8276-4822-AA89-D92008848B93}" type="presParOf" srcId="{9B49C133-7E96-4242-9782-752D1D024F0F}" destId="{D55530BB-C282-4B48-AA61-036455E32828}" srcOrd="0" destOrd="0" presId="urn:microsoft.com/office/officeart/2005/8/layout/hierarchy1"/>
    <dgm:cxn modelId="{5520DCDC-B08C-46CA-AC63-949F4649C9F8}" type="presParOf" srcId="{D55530BB-C282-4B48-AA61-036455E32828}" destId="{7627522F-3317-49F0-BF2B-973B41072FF7}" srcOrd="0" destOrd="0" presId="urn:microsoft.com/office/officeart/2005/8/layout/hierarchy1"/>
    <dgm:cxn modelId="{95D19D85-231F-473F-83CB-4B6F05942BF7}" type="presParOf" srcId="{D55530BB-C282-4B48-AA61-036455E32828}" destId="{6AF4ACA5-EE3B-4E36-9DF4-3201176A611E}" srcOrd="1" destOrd="0" presId="urn:microsoft.com/office/officeart/2005/8/layout/hierarchy1"/>
    <dgm:cxn modelId="{CF9EC0C9-87C2-4740-BD4C-BC0C2F3A37AA}" type="presParOf" srcId="{9B49C133-7E96-4242-9782-752D1D024F0F}" destId="{849D2544-9397-4111-8BB4-24206BBC5A9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EEB127-C2F5-4C0D-B108-CC2B3F78F4F1}">
      <dsp:nvSpPr>
        <dsp:cNvPr id="0" name=""/>
        <dsp:cNvSpPr/>
      </dsp:nvSpPr>
      <dsp:spPr>
        <a:xfrm>
          <a:off x="1746397" y="269357"/>
          <a:ext cx="3188953" cy="318888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Quality of Research</a:t>
          </a:r>
        </a:p>
      </dsp:txBody>
      <dsp:txXfrm>
        <a:off x="2213408" y="736358"/>
        <a:ext cx="2254931" cy="2254883"/>
      </dsp:txXfrm>
    </dsp:sp>
    <dsp:sp modelId="{8A0FF0D8-0AF7-44A4-833E-7EA23A507B5A}">
      <dsp:nvSpPr>
        <dsp:cNvPr id="0" name=""/>
        <dsp:cNvSpPr/>
      </dsp:nvSpPr>
      <dsp:spPr>
        <a:xfrm>
          <a:off x="3565945" y="124069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88BAF3-9DE2-4A25-84FE-B7C476401BC3}">
      <dsp:nvSpPr>
        <dsp:cNvPr id="0" name=""/>
        <dsp:cNvSpPr/>
      </dsp:nvSpPr>
      <dsp:spPr>
        <a:xfrm>
          <a:off x="2726154" y="3221310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288D093-07AF-4EEB-B57C-FB5DA4420E30}">
      <dsp:nvSpPr>
        <dsp:cNvPr id="0" name=""/>
        <dsp:cNvSpPr/>
      </dsp:nvSpPr>
      <dsp:spPr>
        <a:xfrm>
          <a:off x="5140554" y="1563537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99685E2-34CD-4723-A342-ED2D0CA22ECA}">
      <dsp:nvSpPr>
        <dsp:cNvPr id="0" name=""/>
        <dsp:cNvSpPr/>
      </dsp:nvSpPr>
      <dsp:spPr>
        <a:xfrm>
          <a:off x="3911707" y="3494750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2F7230-9226-4387-9620-3DC67223F95C}">
      <dsp:nvSpPr>
        <dsp:cNvPr id="0" name=""/>
        <dsp:cNvSpPr/>
      </dsp:nvSpPr>
      <dsp:spPr>
        <a:xfrm>
          <a:off x="2799102" y="62810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82D7C4-37F7-4CA1-B102-AED7627E9C93}">
      <dsp:nvSpPr>
        <dsp:cNvPr id="0" name=""/>
        <dsp:cNvSpPr/>
      </dsp:nvSpPr>
      <dsp:spPr>
        <a:xfrm>
          <a:off x="1989557" y="2098495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CDD2561-1FC5-4EA6-AD90-3ADAF62A41D1}">
      <dsp:nvSpPr>
        <dsp:cNvPr id="0" name=""/>
        <dsp:cNvSpPr/>
      </dsp:nvSpPr>
      <dsp:spPr>
        <a:xfrm>
          <a:off x="296359" y="296740"/>
          <a:ext cx="1850887" cy="185029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Relevant Research</a:t>
          </a:r>
          <a:endParaRPr lang="en-US" sz="1200" b="1" kern="1200" dirty="0"/>
        </a:p>
      </dsp:txBody>
      <dsp:txXfrm>
        <a:off x="567415" y="567710"/>
        <a:ext cx="1308775" cy="1308356"/>
      </dsp:txXfrm>
    </dsp:sp>
    <dsp:sp modelId="{2470B0FE-F3CE-48F3-AE82-73016C487D68}">
      <dsp:nvSpPr>
        <dsp:cNvPr id="0" name=""/>
        <dsp:cNvSpPr/>
      </dsp:nvSpPr>
      <dsp:spPr>
        <a:xfrm>
          <a:off x="3207136" y="639282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BC9D73-B86D-4378-970E-5CD650E31618}">
      <dsp:nvSpPr>
        <dsp:cNvPr id="0" name=""/>
        <dsp:cNvSpPr/>
      </dsp:nvSpPr>
      <dsp:spPr>
        <a:xfrm>
          <a:off x="871615" y="2520948"/>
          <a:ext cx="641111" cy="64112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301C3D-F1F9-4A72-AC54-827EBC1AD812}">
      <dsp:nvSpPr>
        <dsp:cNvPr id="0" name=""/>
        <dsp:cNvSpPr/>
      </dsp:nvSpPr>
      <dsp:spPr>
        <a:xfrm>
          <a:off x="5188255" y="-124069"/>
          <a:ext cx="2014993" cy="2014349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Influence and Reach</a:t>
          </a:r>
          <a:endParaRPr lang="en-US" sz="1200" b="1" kern="1200" dirty="0"/>
        </a:p>
      </dsp:txBody>
      <dsp:txXfrm>
        <a:off x="5483344" y="170926"/>
        <a:ext cx="1424815" cy="1424359"/>
      </dsp:txXfrm>
    </dsp:sp>
    <dsp:sp modelId="{0DF8FB3E-B0B0-40D8-B039-0C7B496BBA97}">
      <dsp:nvSpPr>
        <dsp:cNvPr id="0" name=""/>
        <dsp:cNvSpPr/>
      </dsp:nvSpPr>
      <dsp:spPr>
        <a:xfrm>
          <a:off x="4683888" y="1129908"/>
          <a:ext cx="354657" cy="3546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2614F8-042B-41CB-A6A7-8094C903EB2F}">
      <dsp:nvSpPr>
        <dsp:cNvPr id="0" name=""/>
        <dsp:cNvSpPr/>
      </dsp:nvSpPr>
      <dsp:spPr>
        <a:xfrm>
          <a:off x="627862" y="3283896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85BB588-B4E8-4D50-9280-4D4F2686007C}">
      <dsp:nvSpPr>
        <dsp:cNvPr id="0" name=""/>
        <dsp:cNvSpPr/>
      </dsp:nvSpPr>
      <dsp:spPr>
        <a:xfrm>
          <a:off x="3188751" y="2918068"/>
          <a:ext cx="256800" cy="25704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330675-E0D2-48E1-B1C5-9EAA050A6AC4}">
      <dsp:nvSpPr>
        <dsp:cNvPr id="0" name=""/>
        <dsp:cNvSpPr/>
      </dsp:nvSpPr>
      <dsp:spPr>
        <a:xfrm>
          <a:off x="0" y="1153739"/>
          <a:ext cx="1923435" cy="1221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11D3B2-03AF-4FD5-8085-6059A0C3F31E}">
      <dsp:nvSpPr>
        <dsp:cNvPr id="0" name=""/>
        <dsp:cNvSpPr/>
      </dsp:nvSpPr>
      <dsp:spPr>
        <a:xfrm>
          <a:off x="213715" y="1356769"/>
          <a:ext cx="1923435" cy="12213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Using IFE/IFEC to create a distraction during flight</a:t>
          </a:r>
        </a:p>
      </dsp:txBody>
      <dsp:txXfrm>
        <a:off x="249488" y="1392542"/>
        <a:ext cx="1851889" cy="1149835"/>
      </dsp:txXfrm>
    </dsp:sp>
    <dsp:sp modelId="{CFDC3B17-A27F-4067-A06E-DE9B5A4E64B4}">
      <dsp:nvSpPr>
        <dsp:cNvPr id="0" name=""/>
        <dsp:cNvSpPr/>
      </dsp:nvSpPr>
      <dsp:spPr>
        <a:xfrm>
          <a:off x="2350866" y="1153739"/>
          <a:ext cx="1923435" cy="1221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02C114-4E89-4E4D-A948-E15BAAFAE895}">
      <dsp:nvSpPr>
        <dsp:cNvPr id="0" name=""/>
        <dsp:cNvSpPr/>
      </dsp:nvSpPr>
      <dsp:spPr>
        <a:xfrm>
          <a:off x="2564581" y="1356769"/>
          <a:ext cx="1923435" cy="12213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Lack of connectivity to other systems</a:t>
          </a:r>
        </a:p>
      </dsp:txBody>
      <dsp:txXfrm>
        <a:off x="2600354" y="1392542"/>
        <a:ext cx="1851889" cy="1149835"/>
      </dsp:txXfrm>
    </dsp:sp>
    <dsp:sp modelId="{7627522F-3317-49F0-BF2B-973B41072FF7}">
      <dsp:nvSpPr>
        <dsp:cNvPr id="0" name=""/>
        <dsp:cNvSpPr/>
      </dsp:nvSpPr>
      <dsp:spPr>
        <a:xfrm>
          <a:off x="4701732" y="1153739"/>
          <a:ext cx="1923435" cy="122138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4ACA5-EE3B-4E36-9DF4-3201176A611E}">
      <dsp:nvSpPr>
        <dsp:cNvPr id="0" name=""/>
        <dsp:cNvSpPr/>
      </dsp:nvSpPr>
      <dsp:spPr>
        <a:xfrm>
          <a:off x="4915447" y="1356769"/>
          <a:ext cx="1923435" cy="122138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Moving Map is no longer connected to any flight control systems. </a:t>
          </a:r>
        </a:p>
      </dsp:txBody>
      <dsp:txXfrm>
        <a:off x="4951220" y="1392542"/>
        <a:ext cx="1851889" cy="11498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654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031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10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325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3127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0088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5053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85693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187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59608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60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42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46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45802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31046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7299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0550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4/10/2023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073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976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80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4/10/2023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6576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  <p:sldLayoutId id="214748376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hyperlink" Target="mailto:rob@lost0x01.com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3.png"/><Relationship Id="rId7" Type="http://schemas.openxmlformats.org/officeDocument/2006/relationships/image" Target="../media/image14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night sky with mountains far away on the horizon">
            <a:extLst>
              <a:ext uri="{FF2B5EF4-FFF2-40B4-BE49-F238E27FC236}">
                <a16:creationId xmlns:a16="http://schemas.microsoft.com/office/drawing/2014/main" id="{7C454B0C-0819-4D56-9275-BCE254DA65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2554817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Researching the Researchers: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62399" y="4976282"/>
            <a:ext cx="7197726" cy="14054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Using their work to secure the next generation of Aerospace Technology</a:t>
            </a:r>
          </a:p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Hack Space Con 2023</a:t>
            </a: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6CA434-A1DB-4763-354C-388D5B821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500"/>
              <a:t>Electronic Flight Bags (EFB) Tampering:</a:t>
            </a:r>
            <a:br>
              <a:rPr lang="en-US" sz="2500"/>
            </a:br>
            <a:r>
              <a:rPr lang="en-US" sz="2500"/>
              <a:t>Approach and Landing performance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F08B92B-07FC-4E7D-C7A9-77202349C7E5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994644"/>
            <a:ext cx="6897878" cy="487799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1D2C10-4F2D-60E7-2256-D5A1C6D3BE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EFB’s are used to create Approach and Landing Calculations</a:t>
            </a:r>
          </a:p>
          <a:p>
            <a:r>
              <a:rPr lang="en-US" dirty="0"/>
              <a:t>Modifying any of this data could have severe consequences.</a:t>
            </a:r>
          </a:p>
          <a:p>
            <a:r>
              <a:rPr lang="en-US" dirty="0"/>
              <a:t>Possible consequences include overshooting the runway, not having proper speed on takeoff or landing, incorrect flap settings, and many more. </a:t>
            </a:r>
          </a:p>
        </p:txBody>
      </p:sp>
    </p:spTree>
    <p:extLst>
      <p:ext uri="{BB962C8B-B14F-4D97-AF65-F5344CB8AC3E}">
        <p14:creationId xmlns:p14="http://schemas.microsoft.com/office/powerpoint/2010/main" val="36115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91EC6-E89F-A158-5ADF-3E9B05365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we do with the Data from the Researchers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D82D12-04C3-4618-7C7D-079C4D033F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Research is analyzed by our CTI team and then sent to Product Security for further evaluation.</a:t>
            </a:r>
          </a:p>
          <a:p>
            <a:r>
              <a:rPr lang="en-US" dirty="0"/>
              <a:t>They work with engineers to find solutions to problems.</a:t>
            </a:r>
          </a:p>
          <a:p>
            <a:r>
              <a:rPr lang="en-US" dirty="0"/>
              <a:t>That was the easy part, or so we thought. </a:t>
            </a:r>
          </a:p>
        </p:txBody>
      </p:sp>
      <p:pic>
        <p:nvPicPr>
          <p:cNvPr id="6146" name="Picture 2" descr="I want you to fix this... and I want it fixed NOW! - Godfather Baby | Make  a Meme">
            <a:extLst>
              <a:ext uri="{FF2B5EF4-FFF2-40B4-BE49-F238E27FC236}">
                <a16:creationId xmlns:a16="http://schemas.microsoft.com/office/drawing/2014/main" id="{12D19FEB-416C-55E9-3DDB-FAA6FF52DF2B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81" y="1822173"/>
            <a:ext cx="3603315" cy="437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9570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5" name="Picture 7174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81ED2-39F7-A9AF-F486-4D428695D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The Problem with fixes and Disclosure</a:t>
            </a:r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885370C-4A91-E970-0B46-971D9B22C25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4" y="812447"/>
            <a:ext cx="6897878" cy="524238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8CC0C7-DF47-048D-FCA5-ECABA974E2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65806" y="2251587"/>
            <a:ext cx="3706762" cy="39722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Normal disclosure time frames do not work. (This does not mean don’t disclose)</a:t>
            </a:r>
          </a:p>
          <a:p>
            <a:r>
              <a:rPr lang="en-US" dirty="0"/>
              <a:t>Any changes with a system on an aircraft must go through multiple levels of inspection both internally and through the FAA.  This takes time.</a:t>
            </a:r>
          </a:p>
          <a:p>
            <a:r>
              <a:rPr lang="en-US" dirty="0"/>
              <a:t>Replacing Old Infrastructure is being addressed but a lot of wanted changes can’t be made until this is done. </a:t>
            </a:r>
          </a:p>
        </p:txBody>
      </p:sp>
    </p:spTree>
    <p:extLst>
      <p:ext uri="{BB962C8B-B14F-4D97-AF65-F5344CB8AC3E}">
        <p14:creationId xmlns:p14="http://schemas.microsoft.com/office/powerpoint/2010/main" val="186741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8198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A8726-944C-6349-12E7-2DDD538E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338" y="3765754"/>
            <a:ext cx="10903565" cy="15043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800" dirty="0"/>
              <a:t>Special Thanks and Credit where credit is due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17ACA-D728-03A3-086A-6D4786319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78398" y="5270090"/>
            <a:ext cx="9645445" cy="95372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cap="all" dirty="0"/>
              <a:t>Thank you to Pentest Partners for allowing me to use their research as an example.  More information and research can be found at their site: </a:t>
            </a:r>
            <a:r>
              <a:rPr lang="en-US" cap="all" dirty="0">
                <a:solidFill>
                  <a:schemeClr val="accent1"/>
                </a:solidFill>
              </a:rPr>
              <a:t>https://www.pentestpartners.com/</a:t>
            </a:r>
          </a:p>
        </p:txBody>
      </p:sp>
      <p:pic>
        <p:nvPicPr>
          <p:cNvPr id="8194" name="Picture 2" descr="Pen Test Partners Logo">
            <a:extLst>
              <a:ext uri="{FF2B5EF4-FFF2-40B4-BE49-F238E27FC236}">
                <a16:creationId xmlns:a16="http://schemas.microsoft.com/office/drawing/2014/main" id="{3FD9305C-B9D0-EF17-508A-668F3DAB9702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7177" y="1163972"/>
            <a:ext cx="10287886" cy="2083297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28113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5" name="Picture 9224">
            <a:extLst>
              <a:ext uri="{FF2B5EF4-FFF2-40B4-BE49-F238E27FC236}">
                <a16:creationId xmlns:a16="http://schemas.microsoft.com/office/drawing/2014/main" id="{E3FC1144-BD64-4C61-ACB8-497711C41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609600"/>
            <a:ext cx="6143423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64FA72-B055-4AE3-A6FD-8071BD687C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1" y="2142067"/>
            <a:ext cx="6143423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buFont typeface="Arial"/>
              <a:buChar char="•"/>
            </a:pPr>
            <a:r>
              <a:rPr lang="en-US" cap="none">
                <a:hlinkClick r:id="rId5"/>
              </a:rPr>
              <a:t>rob@lost0x01.com</a:t>
            </a:r>
            <a:endParaRPr lang="en-US" cap="none"/>
          </a:p>
          <a:p>
            <a:pPr algn="l">
              <a:buFont typeface="Arial"/>
              <a:buChar char="•"/>
            </a:pPr>
            <a:r>
              <a:rPr lang="en-US" cap="none"/>
              <a:t>Twitter: Lost0x01</a:t>
            </a:r>
          </a:p>
          <a:p>
            <a:pPr algn="l">
              <a:buFont typeface="Arial"/>
              <a:buChar char="•"/>
            </a:pPr>
            <a:r>
              <a:rPr lang="en-US" cap="none"/>
              <a:t>Github: Lost0x01</a:t>
            </a:r>
          </a:p>
          <a:p>
            <a:pPr algn="l">
              <a:buFont typeface="Arial"/>
              <a:buChar char="•"/>
            </a:pPr>
            <a:r>
              <a:rPr lang="en-US" cap="none"/>
              <a:t>Mastadon: Lost0x01@infosec.exchange</a:t>
            </a:r>
          </a:p>
          <a:p>
            <a:pPr algn="l">
              <a:buFont typeface="Arial"/>
              <a:buChar char="•"/>
            </a:pPr>
            <a:endParaRPr lang="en-US" cap="none"/>
          </a:p>
        </p:txBody>
      </p:sp>
      <p:pic>
        <p:nvPicPr>
          <p:cNvPr id="9220" name="Picture 4" descr="Image preview">
            <a:extLst>
              <a:ext uri="{FF2B5EF4-FFF2-40B4-BE49-F238E27FC236}">
                <a16:creationId xmlns:a16="http://schemas.microsoft.com/office/drawing/2014/main" id="{1A7A354E-5183-4D9F-5FB2-536F11F70A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33982"/>
          <a:stretch/>
        </p:blipFill>
        <p:spPr bwMode="auto"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227" name="Group 9226">
            <a:extLst>
              <a:ext uri="{FF2B5EF4-FFF2-40B4-BE49-F238E27FC236}">
                <a16:creationId xmlns:a16="http://schemas.microsoft.com/office/drawing/2014/main" id="{58B25CAD-A790-499A-926B-116E10915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9228" name="Freeform 98">
              <a:extLst>
                <a:ext uri="{FF2B5EF4-FFF2-40B4-BE49-F238E27FC236}">
                  <a16:creationId xmlns:a16="http://schemas.microsoft.com/office/drawing/2014/main" id="{76E29510-9A59-43B9-BA40-BF403A9F6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229" name="Group 9228">
              <a:extLst>
                <a:ext uri="{FF2B5EF4-FFF2-40B4-BE49-F238E27FC236}">
                  <a16:creationId xmlns:a16="http://schemas.microsoft.com/office/drawing/2014/main" id="{D41DCF14-C3EC-4A84-9BCB-CE7374306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230" name="Straight Connector 9229">
                <a:extLst>
                  <a:ext uri="{FF2B5EF4-FFF2-40B4-BE49-F238E27FC236}">
                    <a16:creationId xmlns:a16="http://schemas.microsoft.com/office/drawing/2014/main" id="{323473CE-82AD-4D8D-A232-68772F824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1" name="Straight Connector 9230">
                <a:extLst>
                  <a:ext uri="{FF2B5EF4-FFF2-40B4-BE49-F238E27FC236}">
                    <a16:creationId xmlns:a16="http://schemas.microsoft.com/office/drawing/2014/main" id="{6C67ADA3-E620-4348-8071-F9721E422B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2" name="Straight Connector 9231">
                <a:extLst>
                  <a:ext uri="{FF2B5EF4-FFF2-40B4-BE49-F238E27FC236}">
                    <a16:creationId xmlns:a16="http://schemas.microsoft.com/office/drawing/2014/main" id="{221526D8-6171-42B9-BB1D-D4EBD07C93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3" name="Straight Connector 9232">
                <a:extLst>
                  <a:ext uri="{FF2B5EF4-FFF2-40B4-BE49-F238E27FC236}">
                    <a16:creationId xmlns:a16="http://schemas.microsoft.com/office/drawing/2014/main" id="{D918272C-9574-485F-8DBA-E779254B6C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4" name="Straight Connector 9233">
                <a:extLst>
                  <a:ext uri="{FF2B5EF4-FFF2-40B4-BE49-F238E27FC236}">
                    <a16:creationId xmlns:a16="http://schemas.microsoft.com/office/drawing/2014/main" id="{414CAA3E-D915-4597-85D4-DF416AF539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5" name="Straight Connector 9234">
                <a:extLst>
                  <a:ext uri="{FF2B5EF4-FFF2-40B4-BE49-F238E27FC236}">
                    <a16:creationId xmlns:a16="http://schemas.microsoft.com/office/drawing/2014/main" id="{8749FF6F-6DEA-46A3-A01C-82BD2941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6" name="Straight Connector 9235">
                <a:extLst>
                  <a:ext uri="{FF2B5EF4-FFF2-40B4-BE49-F238E27FC236}">
                    <a16:creationId xmlns:a16="http://schemas.microsoft.com/office/drawing/2014/main" id="{8853F97E-C428-43BB-903E-E63D7A05DE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7" name="Straight Connector 9236">
                <a:extLst>
                  <a:ext uri="{FF2B5EF4-FFF2-40B4-BE49-F238E27FC236}">
                    <a16:creationId xmlns:a16="http://schemas.microsoft.com/office/drawing/2014/main" id="{FD4EE22F-D9F6-499B-8595-2CA950937E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8" name="Straight Connector 9237">
                <a:extLst>
                  <a:ext uri="{FF2B5EF4-FFF2-40B4-BE49-F238E27FC236}">
                    <a16:creationId xmlns:a16="http://schemas.microsoft.com/office/drawing/2014/main" id="{0A598804-7127-47FC-8A02-C6E2FD0D7A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39" name="Straight Connector 9238">
                <a:extLst>
                  <a:ext uri="{FF2B5EF4-FFF2-40B4-BE49-F238E27FC236}">
                    <a16:creationId xmlns:a16="http://schemas.microsoft.com/office/drawing/2014/main" id="{12A35C24-2BAE-4314-BBF5-81A17F92E1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0" name="Straight Connector 9239">
                <a:extLst>
                  <a:ext uri="{FF2B5EF4-FFF2-40B4-BE49-F238E27FC236}">
                    <a16:creationId xmlns:a16="http://schemas.microsoft.com/office/drawing/2014/main" id="{73A33BF9-E8C7-47A3-BFF6-5419153F72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1" name="Straight Connector 9240">
                <a:extLst>
                  <a:ext uri="{FF2B5EF4-FFF2-40B4-BE49-F238E27FC236}">
                    <a16:creationId xmlns:a16="http://schemas.microsoft.com/office/drawing/2014/main" id="{B8707F62-2F29-4FF0-A976-55E199600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2" name="Straight Connector 9241">
                <a:extLst>
                  <a:ext uri="{FF2B5EF4-FFF2-40B4-BE49-F238E27FC236}">
                    <a16:creationId xmlns:a16="http://schemas.microsoft.com/office/drawing/2014/main" id="{3D9DB8BF-BBA2-4465-8B80-B354B3A5B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3" name="Straight Connector 9242">
                <a:extLst>
                  <a:ext uri="{FF2B5EF4-FFF2-40B4-BE49-F238E27FC236}">
                    <a16:creationId xmlns:a16="http://schemas.microsoft.com/office/drawing/2014/main" id="{1C237BA7-462C-4ABE-B089-4C8938F821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4" name="Straight Connector 9243">
                <a:extLst>
                  <a:ext uri="{FF2B5EF4-FFF2-40B4-BE49-F238E27FC236}">
                    <a16:creationId xmlns:a16="http://schemas.microsoft.com/office/drawing/2014/main" id="{E14D5F33-8377-427F-B4D1-8B783BF48E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5" name="Straight Connector 9244">
                <a:extLst>
                  <a:ext uri="{FF2B5EF4-FFF2-40B4-BE49-F238E27FC236}">
                    <a16:creationId xmlns:a16="http://schemas.microsoft.com/office/drawing/2014/main" id="{68114C18-86CF-412F-81BD-4856E83CDB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6" name="Straight Connector 9245">
                <a:extLst>
                  <a:ext uri="{FF2B5EF4-FFF2-40B4-BE49-F238E27FC236}">
                    <a16:creationId xmlns:a16="http://schemas.microsoft.com/office/drawing/2014/main" id="{ECF1CFD5-877F-4D23-9186-ABBE606058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7" name="Straight Connector 9246">
                <a:extLst>
                  <a:ext uri="{FF2B5EF4-FFF2-40B4-BE49-F238E27FC236}">
                    <a16:creationId xmlns:a16="http://schemas.microsoft.com/office/drawing/2014/main" id="{FD718FB9-83BB-4BFB-ACF6-7D0A681BB7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8" name="Straight Connector 9247">
                <a:extLst>
                  <a:ext uri="{FF2B5EF4-FFF2-40B4-BE49-F238E27FC236}">
                    <a16:creationId xmlns:a16="http://schemas.microsoft.com/office/drawing/2014/main" id="{99B007F5-E4FE-4A8F-813F-CC2740BD2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49" name="Straight Connector 9248">
                <a:extLst>
                  <a:ext uri="{FF2B5EF4-FFF2-40B4-BE49-F238E27FC236}">
                    <a16:creationId xmlns:a16="http://schemas.microsoft.com/office/drawing/2014/main" id="{41345DFB-742B-4F09-B75A-05377FD401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0" name="Straight Connector 9249">
                <a:extLst>
                  <a:ext uri="{FF2B5EF4-FFF2-40B4-BE49-F238E27FC236}">
                    <a16:creationId xmlns:a16="http://schemas.microsoft.com/office/drawing/2014/main" id="{7B4845AC-E70E-40A2-9491-05B2DBB92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1" name="Straight Connector 9250">
                <a:extLst>
                  <a:ext uri="{FF2B5EF4-FFF2-40B4-BE49-F238E27FC236}">
                    <a16:creationId xmlns:a16="http://schemas.microsoft.com/office/drawing/2014/main" id="{F4111F64-514D-4447-86EB-D665455248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2" name="Straight Connector 9251">
                <a:extLst>
                  <a:ext uri="{FF2B5EF4-FFF2-40B4-BE49-F238E27FC236}">
                    <a16:creationId xmlns:a16="http://schemas.microsoft.com/office/drawing/2014/main" id="{B20169F1-F2D1-4726-8423-DBB5FE0714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3" name="Straight Connector 9252">
                <a:extLst>
                  <a:ext uri="{FF2B5EF4-FFF2-40B4-BE49-F238E27FC236}">
                    <a16:creationId xmlns:a16="http://schemas.microsoft.com/office/drawing/2014/main" id="{69F80247-CF53-4374-81E2-475BDD5210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4" name="Straight Connector 9253">
                <a:extLst>
                  <a:ext uri="{FF2B5EF4-FFF2-40B4-BE49-F238E27FC236}">
                    <a16:creationId xmlns:a16="http://schemas.microsoft.com/office/drawing/2014/main" id="{FA5F5D72-947B-414E-8FDD-BBA2BCB95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5" name="Straight Connector 9254">
                <a:extLst>
                  <a:ext uri="{FF2B5EF4-FFF2-40B4-BE49-F238E27FC236}">
                    <a16:creationId xmlns:a16="http://schemas.microsoft.com/office/drawing/2014/main" id="{C3AECE77-F2AF-4FCA-9C0E-A3E154EF4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6" name="Straight Connector 9255">
                <a:extLst>
                  <a:ext uri="{FF2B5EF4-FFF2-40B4-BE49-F238E27FC236}">
                    <a16:creationId xmlns:a16="http://schemas.microsoft.com/office/drawing/2014/main" id="{A357807F-7199-418E-A0A9-B64105ECD2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7" name="Straight Connector 9256">
                <a:extLst>
                  <a:ext uri="{FF2B5EF4-FFF2-40B4-BE49-F238E27FC236}">
                    <a16:creationId xmlns:a16="http://schemas.microsoft.com/office/drawing/2014/main" id="{374400BB-9AFD-4FE0-890E-888B089C26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8" name="Straight Connector 9257">
                <a:extLst>
                  <a:ext uri="{FF2B5EF4-FFF2-40B4-BE49-F238E27FC236}">
                    <a16:creationId xmlns:a16="http://schemas.microsoft.com/office/drawing/2014/main" id="{6B161EE8-5F23-490A-9728-F35D68DF90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59" name="Straight Connector 9258">
                <a:extLst>
                  <a:ext uri="{FF2B5EF4-FFF2-40B4-BE49-F238E27FC236}">
                    <a16:creationId xmlns:a16="http://schemas.microsoft.com/office/drawing/2014/main" id="{EF4E71C7-716A-43DB-8B25-45D376E5D1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0" name="Straight Connector 9259">
                <a:extLst>
                  <a:ext uri="{FF2B5EF4-FFF2-40B4-BE49-F238E27FC236}">
                    <a16:creationId xmlns:a16="http://schemas.microsoft.com/office/drawing/2014/main" id="{CCC85AEA-CCD1-4DF7-8916-0F72027ED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1" name="Straight Connector 9260">
                <a:extLst>
                  <a:ext uri="{FF2B5EF4-FFF2-40B4-BE49-F238E27FC236}">
                    <a16:creationId xmlns:a16="http://schemas.microsoft.com/office/drawing/2014/main" id="{2135A1AE-41A5-4D62-8EDA-7E2AE30EF6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2" name="Straight Connector 9261">
                <a:extLst>
                  <a:ext uri="{FF2B5EF4-FFF2-40B4-BE49-F238E27FC236}">
                    <a16:creationId xmlns:a16="http://schemas.microsoft.com/office/drawing/2014/main" id="{F3CFD903-54FF-40B5-8645-48F3E463AE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3" name="Straight Connector 9262">
                <a:extLst>
                  <a:ext uri="{FF2B5EF4-FFF2-40B4-BE49-F238E27FC236}">
                    <a16:creationId xmlns:a16="http://schemas.microsoft.com/office/drawing/2014/main" id="{250B0D3E-699D-4045-9BD5-B4CF69C20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4" name="Straight Connector 9263">
                <a:extLst>
                  <a:ext uri="{FF2B5EF4-FFF2-40B4-BE49-F238E27FC236}">
                    <a16:creationId xmlns:a16="http://schemas.microsoft.com/office/drawing/2014/main" id="{B430A3E5-50DB-4A25-A497-A9AABF4CD8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5" name="Straight Connector 9264">
                <a:extLst>
                  <a:ext uri="{FF2B5EF4-FFF2-40B4-BE49-F238E27FC236}">
                    <a16:creationId xmlns:a16="http://schemas.microsoft.com/office/drawing/2014/main" id="{A1B0E32C-6B1D-4061-8FE9-49FE8F48E2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6" name="Straight Connector 9265">
                <a:extLst>
                  <a:ext uri="{FF2B5EF4-FFF2-40B4-BE49-F238E27FC236}">
                    <a16:creationId xmlns:a16="http://schemas.microsoft.com/office/drawing/2014/main" id="{5933DD09-EE89-4852-AAB4-7C42FEB01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7" name="Straight Connector 9266">
                <a:extLst>
                  <a:ext uri="{FF2B5EF4-FFF2-40B4-BE49-F238E27FC236}">
                    <a16:creationId xmlns:a16="http://schemas.microsoft.com/office/drawing/2014/main" id="{211394FF-3D41-4AC3-BF43-D84C4453F9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8" name="Straight Connector 9267">
                <a:extLst>
                  <a:ext uri="{FF2B5EF4-FFF2-40B4-BE49-F238E27FC236}">
                    <a16:creationId xmlns:a16="http://schemas.microsoft.com/office/drawing/2014/main" id="{8E419255-A9D6-42DD-A394-F5330A6F36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69" name="Straight Connector 9268">
                <a:extLst>
                  <a:ext uri="{FF2B5EF4-FFF2-40B4-BE49-F238E27FC236}">
                    <a16:creationId xmlns:a16="http://schemas.microsoft.com/office/drawing/2014/main" id="{7B92B858-83FE-42E7-B526-734880D0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0" name="Straight Connector 9269">
                <a:extLst>
                  <a:ext uri="{FF2B5EF4-FFF2-40B4-BE49-F238E27FC236}">
                    <a16:creationId xmlns:a16="http://schemas.microsoft.com/office/drawing/2014/main" id="{1AC09C3A-8718-4FF6-89BE-385091356D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1" name="Straight Connector 9270">
                <a:extLst>
                  <a:ext uri="{FF2B5EF4-FFF2-40B4-BE49-F238E27FC236}">
                    <a16:creationId xmlns:a16="http://schemas.microsoft.com/office/drawing/2014/main" id="{1ACA67A3-5C58-4B01-9A72-136D48845E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2" name="Straight Connector 9271">
                <a:extLst>
                  <a:ext uri="{FF2B5EF4-FFF2-40B4-BE49-F238E27FC236}">
                    <a16:creationId xmlns:a16="http://schemas.microsoft.com/office/drawing/2014/main" id="{9C479D8B-24CE-4B25-A4B4-1D411A4502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3" name="Straight Connector 9272">
                <a:extLst>
                  <a:ext uri="{FF2B5EF4-FFF2-40B4-BE49-F238E27FC236}">
                    <a16:creationId xmlns:a16="http://schemas.microsoft.com/office/drawing/2014/main" id="{9BF48C75-7374-42F2-A159-526789C343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4" name="Straight Connector 9273">
                <a:extLst>
                  <a:ext uri="{FF2B5EF4-FFF2-40B4-BE49-F238E27FC236}">
                    <a16:creationId xmlns:a16="http://schemas.microsoft.com/office/drawing/2014/main" id="{D809A4AF-4DE5-4BEA-9D5A-A5236E9AF3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5" name="Straight Connector 9274">
                <a:extLst>
                  <a:ext uri="{FF2B5EF4-FFF2-40B4-BE49-F238E27FC236}">
                    <a16:creationId xmlns:a16="http://schemas.microsoft.com/office/drawing/2014/main" id="{B3EF6033-DAB6-40AE-904A-9B445DBD6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6" name="Straight Connector 9275">
                <a:extLst>
                  <a:ext uri="{FF2B5EF4-FFF2-40B4-BE49-F238E27FC236}">
                    <a16:creationId xmlns:a16="http://schemas.microsoft.com/office/drawing/2014/main" id="{B6FAF6D3-9004-48E4-9A1F-BF36CEF7C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7" name="Straight Connector 9276">
                <a:extLst>
                  <a:ext uri="{FF2B5EF4-FFF2-40B4-BE49-F238E27FC236}">
                    <a16:creationId xmlns:a16="http://schemas.microsoft.com/office/drawing/2014/main" id="{45BF9CAE-C7FC-4A40-83EC-8D4FA543E0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8" name="Straight Connector 9277">
                <a:extLst>
                  <a:ext uri="{FF2B5EF4-FFF2-40B4-BE49-F238E27FC236}">
                    <a16:creationId xmlns:a16="http://schemas.microsoft.com/office/drawing/2014/main" id="{C9D1F7A5-8E54-4E36-9FBB-68F82877C2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79" name="Straight Connector 9278">
                <a:extLst>
                  <a:ext uri="{FF2B5EF4-FFF2-40B4-BE49-F238E27FC236}">
                    <a16:creationId xmlns:a16="http://schemas.microsoft.com/office/drawing/2014/main" id="{2E9B55B9-3B64-43D0-B20B-63D1E69CE3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0" name="Straight Connector 9279">
                <a:extLst>
                  <a:ext uri="{FF2B5EF4-FFF2-40B4-BE49-F238E27FC236}">
                    <a16:creationId xmlns:a16="http://schemas.microsoft.com/office/drawing/2014/main" id="{AD5DB75D-0B80-49D5-ABF8-FB393DC83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1" name="Straight Connector 9280">
                <a:extLst>
                  <a:ext uri="{FF2B5EF4-FFF2-40B4-BE49-F238E27FC236}">
                    <a16:creationId xmlns:a16="http://schemas.microsoft.com/office/drawing/2014/main" id="{F3F5F929-EAAF-471A-9E35-6DCDC3566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2" name="Straight Connector 9281">
                <a:extLst>
                  <a:ext uri="{FF2B5EF4-FFF2-40B4-BE49-F238E27FC236}">
                    <a16:creationId xmlns:a16="http://schemas.microsoft.com/office/drawing/2014/main" id="{E4C2BEB3-0299-4A25-830D-6E2DF9FDC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3" name="Straight Connector 9282">
                <a:extLst>
                  <a:ext uri="{FF2B5EF4-FFF2-40B4-BE49-F238E27FC236}">
                    <a16:creationId xmlns:a16="http://schemas.microsoft.com/office/drawing/2014/main" id="{04E342A0-615D-466D-9404-CA8BBCEEF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4" name="Straight Connector 9283">
                <a:extLst>
                  <a:ext uri="{FF2B5EF4-FFF2-40B4-BE49-F238E27FC236}">
                    <a16:creationId xmlns:a16="http://schemas.microsoft.com/office/drawing/2014/main" id="{6BDFFE1C-1E19-4EF4-A1B2-204A04E341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5" name="Straight Connector 9284">
                <a:extLst>
                  <a:ext uri="{FF2B5EF4-FFF2-40B4-BE49-F238E27FC236}">
                    <a16:creationId xmlns:a16="http://schemas.microsoft.com/office/drawing/2014/main" id="{6731123C-8680-4E7A-AF54-969919D30C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6" name="Straight Connector 9285">
                <a:extLst>
                  <a:ext uri="{FF2B5EF4-FFF2-40B4-BE49-F238E27FC236}">
                    <a16:creationId xmlns:a16="http://schemas.microsoft.com/office/drawing/2014/main" id="{8F1F0F71-5F67-496A-85EC-C8272FC6D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7" name="Straight Connector 9286">
                <a:extLst>
                  <a:ext uri="{FF2B5EF4-FFF2-40B4-BE49-F238E27FC236}">
                    <a16:creationId xmlns:a16="http://schemas.microsoft.com/office/drawing/2014/main" id="{4EE0D13E-74B4-46D8-9CEB-993A9B02BB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8" name="Straight Connector 9287">
                <a:extLst>
                  <a:ext uri="{FF2B5EF4-FFF2-40B4-BE49-F238E27FC236}">
                    <a16:creationId xmlns:a16="http://schemas.microsoft.com/office/drawing/2014/main" id="{BBC0AC4E-E40A-4D25-B178-B28024D5DB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89" name="Straight Connector 9288">
                <a:extLst>
                  <a:ext uri="{FF2B5EF4-FFF2-40B4-BE49-F238E27FC236}">
                    <a16:creationId xmlns:a16="http://schemas.microsoft.com/office/drawing/2014/main" id="{A143B7E6-35F6-4AAF-B75E-D0E3B1CC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0" name="Straight Connector 9289">
                <a:extLst>
                  <a:ext uri="{FF2B5EF4-FFF2-40B4-BE49-F238E27FC236}">
                    <a16:creationId xmlns:a16="http://schemas.microsoft.com/office/drawing/2014/main" id="{8DAAF768-2A67-4FCC-B682-7B14D4699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1" name="Straight Connector 9290">
                <a:extLst>
                  <a:ext uri="{FF2B5EF4-FFF2-40B4-BE49-F238E27FC236}">
                    <a16:creationId xmlns:a16="http://schemas.microsoft.com/office/drawing/2014/main" id="{9A5A9193-6968-40A2-9E95-40B9A300A1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2" name="Straight Connector 9291">
                <a:extLst>
                  <a:ext uri="{FF2B5EF4-FFF2-40B4-BE49-F238E27FC236}">
                    <a16:creationId xmlns:a16="http://schemas.microsoft.com/office/drawing/2014/main" id="{85F665EA-A27F-453A-9F57-4D4B9CE646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3" name="Straight Connector 9292">
                <a:extLst>
                  <a:ext uri="{FF2B5EF4-FFF2-40B4-BE49-F238E27FC236}">
                    <a16:creationId xmlns:a16="http://schemas.microsoft.com/office/drawing/2014/main" id="{4F6B94B3-C73B-4B26-A066-A4A6EB6920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4" name="Straight Connector 9293">
                <a:extLst>
                  <a:ext uri="{FF2B5EF4-FFF2-40B4-BE49-F238E27FC236}">
                    <a16:creationId xmlns:a16="http://schemas.microsoft.com/office/drawing/2014/main" id="{2C87A408-F5B1-4397-9A9F-65844D7EFB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5" name="Straight Connector 9294">
                <a:extLst>
                  <a:ext uri="{FF2B5EF4-FFF2-40B4-BE49-F238E27FC236}">
                    <a16:creationId xmlns:a16="http://schemas.microsoft.com/office/drawing/2014/main" id="{B9AC2E82-FE6E-420B-9AB8-7939E196CE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6" name="Straight Connector 9295">
                <a:extLst>
                  <a:ext uri="{FF2B5EF4-FFF2-40B4-BE49-F238E27FC236}">
                    <a16:creationId xmlns:a16="http://schemas.microsoft.com/office/drawing/2014/main" id="{BAE5E1C4-5F11-44DF-9A63-A3AB706FCC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7" name="Straight Connector 9296">
                <a:extLst>
                  <a:ext uri="{FF2B5EF4-FFF2-40B4-BE49-F238E27FC236}">
                    <a16:creationId xmlns:a16="http://schemas.microsoft.com/office/drawing/2014/main" id="{3236581D-1127-4822-B364-203311850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8" name="Straight Connector 9297">
                <a:extLst>
                  <a:ext uri="{FF2B5EF4-FFF2-40B4-BE49-F238E27FC236}">
                    <a16:creationId xmlns:a16="http://schemas.microsoft.com/office/drawing/2014/main" id="{CF6AFBC9-9C55-4BB4-8DD3-CBFB9D9596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99" name="Straight Connector 9298">
                <a:extLst>
                  <a:ext uri="{FF2B5EF4-FFF2-40B4-BE49-F238E27FC236}">
                    <a16:creationId xmlns:a16="http://schemas.microsoft.com/office/drawing/2014/main" id="{3312F76C-C542-4FF1-88A9-12DED608E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0" name="Straight Connector 9299">
                <a:extLst>
                  <a:ext uri="{FF2B5EF4-FFF2-40B4-BE49-F238E27FC236}">
                    <a16:creationId xmlns:a16="http://schemas.microsoft.com/office/drawing/2014/main" id="{AC1AEC1F-364C-4A2C-8798-18571170F7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1" name="Straight Connector 9300">
                <a:extLst>
                  <a:ext uri="{FF2B5EF4-FFF2-40B4-BE49-F238E27FC236}">
                    <a16:creationId xmlns:a16="http://schemas.microsoft.com/office/drawing/2014/main" id="{4960AF63-51EE-4474-9693-18C3FFC5F5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2" name="Straight Connector 9301">
                <a:extLst>
                  <a:ext uri="{FF2B5EF4-FFF2-40B4-BE49-F238E27FC236}">
                    <a16:creationId xmlns:a16="http://schemas.microsoft.com/office/drawing/2014/main" id="{1E186998-8FFC-4B8E-9664-A3EB3DA93F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3" name="Straight Connector 9302">
                <a:extLst>
                  <a:ext uri="{FF2B5EF4-FFF2-40B4-BE49-F238E27FC236}">
                    <a16:creationId xmlns:a16="http://schemas.microsoft.com/office/drawing/2014/main" id="{A00B2A7C-644E-4B02-8949-68AC413D14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4" name="Straight Connector 9303">
                <a:extLst>
                  <a:ext uri="{FF2B5EF4-FFF2-40B4-BE49-F238E27FC236}">
                    <a16:creationId xmlns:a16="http://schemas.microsoft.com/office/drawing/2014/main" id="{0923CE8B-E88E-4585-A698-30BB686DFE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5" name="Straight Connector 9304">
                <a:extLst>
                  <a:ext uri="{FF2B5EF4-FFF2-40B4-BE49-F238E27FC236}">
                    <a16:creationId xmlns:a16="http://schemas.microsoft.com/office/drawing/2014/main" id="{21148CFA-ECD4-4847-91CE-7E8206F840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6" name="Straight Connector 9305">
                <a:extLst>
                  <a:ext uri="{FF2B5EF4-FFF2-40B4-BE49-F238E27FC236}">
                    <a16:creationId xmlns:a16="http://schemas.microsoft.com/office/drawing/2014/main" id="{DFAB4226-9991-4F5E-B43B-D873A909D2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07" name="Straight Connector 9306">
                <a:extLst>
                  <a:ext uri="{FF2B5EF4-FFF2-40B4-BE49-F238E27FC236}">
                    <a16:creationId xmlns:a16="http://schemas.microsoft.com/office/drawing/2014/main" id="{C8548911-9FE4-446D-BD3E-DC72AEF2D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09" name="Group 9308">
            <a:extLst>
              <a:ext uri="{FF2B5EF4-FFF2-40B4-BE49-F238E27FC236}">
                <a16:creationId xmlns:a16="http://schemas.microsoft.com/office/drawing/2014/main" id="{811B40AE-63DC-41CA-B0D1-EF99F055F5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9310" name="Freeform 17">
              <a:extLst>
                <a:ext uri="{FF2B5EF4-FFF2-40B4-BE49-F238E27FC236}">
                  <a16:creationId xmlns:a16="http://schemas.microsoft.com/office/drawing/2014/main" id="{07BB2A43-A75C-4A17-B68F-E6AB75EE03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311" name="Group 9310">
              <a:extLst>
                <a:ext uri="{FF2B5EF4-FFF2-40B4-BE49-F238E27FC236}">
                  <a16:creationId xmlns:a16="http://schemas.microsoft.com/office/drawing/2014/main" id="{40A0BDF4-301A-4EE4-A77D-BD245F18E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9312" name="Straight Connector 9311">
                <a:extLst>
                  <a:ext uri="{FF2B5EF4-FFF2-40B4-BE49-F238E27FC236}">
                    <a16:creationId xmlns:a16="http://schemas.microsoft.com/office/drawing/2014/main" id="{C4924D57-94BA-40F5-BF53-9B23F7213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3" name="Straight Connector 9312">
                <a:extLst>
                  <a:ext uri="{FF2B5EF4-FFF2-40B4-BE49-F238E27FC236}">
                    <a16:creationId xmlns:a16="http://schemas.microsoft.com/office/drawing/2014/main" id="{A14F8BCB-338A-49F5-BB9D-626C7A0CC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4" name="Straight Connector 9313">
                <a:extLst>
                  <a:ext uri="{FF2B5EF4-FFF2-40B4-BE49-F238E27FC236}">
                    <a16:creationId xmlns:a16="http://schemas.microsoft.com/office/drawing/2014/main" id="{DEFC0D9E-285A-4D86-8A71-B985BA8335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5" name="Straight Connector 9314">
                <a:extLst>
                  <a:ext uri="{FF2B5EF4-FFF2-40B4-BE49-F238E27FC236}">
                    <a16:creationId xmlns:a16="http://schemas.microsoft.com/office/drawing/2014/main" id="{57015B3C-B28A-40F0-B53A-91B3B9C5FA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6" name="Straight Connector 9315">
                <a:extLst>
                  <a:ext uri="{FF2B5EF4-FFF2-40B4-BE49-F238E27FC236}">
                    <a16:creationId xmlns:a16="http://schemas.microsoft.com/office/drawing/2014/main" id="{1DFD7530-F83D-4D23-9B1F-F8DA8CD5AF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7" name="Straight Connector 9316">
                <a:extLst>
                  <a:ext uri="{FF2B5EF4-FFF2-40B4-BE49-F238E27FC236}">
                    <a16:creationId xmlns:a16="http://schemas.microsoft.com/office/drawing/2014/main" id="{4DC34F9A-64D4-48B5-8E5A-ED0E339253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8" name="Straight Connector 9317">
                <a:extLst>
                  <a:ext uri="{FF2B5EF4-FFF2-40B4-BE49-F238E27FC236}">
                    <a16:creationId xmlns:a16="http://schemas.microsoft.com/office/drawing/2014/main" id="{3ED77B99-47E0-4D0B-B185-7F5E1B61C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19" name="Straight Connector 9318">
                <a:extLst>
                  <a:ext uri="{FF2B5EF4-FFF2-40B4-BE49-F238E27FC236}">
                    <a16:creationId xmlns:a16="http://schemas.microsoft.com/office/drawing/2014/main" id="{EC09C835-22F6-4E14-9BBE-11DD233346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0" name="Straight Connector 9319">
                <a:extLst>
                  <a:ext uri="{FF2B5EF4-FFF2-40B4-BE49-F238E27FC236}">
                    <a16:creationId xmlns:a16="http://schemas.microsoft.com/office/drawing/2014/main" id="{A02419A0-4AA5-4985-B606-94268DE415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1" name="Straight Connector 9320">
                <a:extLst>
                  <a:ext uri="{FF2B5EF4-FFF2-40B4-BE49-F238E27FC236}">
                    <a16:creationId xmlns:a16="http://schemas.microsoft.com/office/drawing/2014/main" id="{1503FA27-7544-400B-8706-FE12A9B31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2" name="Straight Connector 9321">
                <a:extLst>
                  <a:ext uri="{FF2B5EF4-FFF2-40B4-BE49-F238E27FC236}">
                    <a16:creationId xmlns:a16="http://schemas.microsoft.com/office/drawing/2014/main" id="{DD404C57-DD6C-454E-BE13-90369095B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3" name="Straight Connector 9322">
                <a:extLst>
                  <a:ext uri="{FF2B5EF4-FFF2-40B4-BE49-F238E27FC236}">
                    <a16:creationId xmlns:a16="http://schemas.microsoft.com/office/drawing/2014/main" id="{5ABEA11C-C6F5-4FAB-9F3F-384EF23D6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4" name="Straight Connector 9323">
                <a:extLst>
                  <a:ext uri="{FF2B5EF4-FFF2-40B4-BE49-F238E27FC236}">
                    <a16:creationId xmlns:a16="http://schemas.microsoft.com/office/drawing/2014/main" id="{7CAEDBBC-2C01-496B-929B-849F1CB53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5" name="Straight Connector 9324">
                <a:extLst>
                  <a:ext uri="{FF2B5EF4-FFF2-40B4-BE49-F238E27FC236}">
                    <a16:creationId xmlns:a16="http://schemas.microsoft.com/office/drawing/2014/main" id="{2894D4ED-61CE-46A2-9092-A00B9E8377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6" name="Straight Connector 9325">
                <a:extLst>
                  <a:ext uri="{FF2B5EF4-FFF2-40B4-BE49-F238E27FC236}">
                    <a16:creationId xmlns:a16="http://schemas.microsoft.com/office/drawing/2014/main" id="{1C5D0262-1B14-45D6-937F-B6D6A915DC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7" name="Straight Connector 9326">
                <a:extLst>
                  <a:ext uri="{FF2B5EF4-FFF2-40B4-BE49-F238E27FC236}">
                    <a16:creationId xmlns:a16="http://schemas.microsoft.com/office/drawing/2014/main" id="{3C7684CB-4F98-4EC9-A35B-1E903CEE6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8" name="Straight Connector 9327">
                <a:extLst>
                  <a:ext uri="{FF2B5EF4-FFF2-40B4-BE49-F238E27FC236}">
                    <a16:creationId xmlns:a16="http://schemas.microsoft.com/office/drawing/2014/main" id="{5C25B956-861C-47EE-9D4D-E31C24538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29" name="Straight Connector 9328">
                <a:extLst>
                  <a:ext uri="{FF2B5EF4-FFF2-40B4-BE49-F238E27FC236}">
                    <a16:creationId xmlns:a16="http://schemas.microsoft.com/office/drawing/2014/main" id="{3DD61AAC-D277-4D2E-AB51-8DDB489040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0" name="Straight Connector 9329">
                <a:extLst>
                  <a:ext uri="{FF2B5EF4-FFF2-40B4-BE49-F238E27FC236}">
                    <a16:creationId xmlns:a16="http://schemas.microsoft.com/office/drawing/2014/main" id="{4A4BA2A9-697F-45E1-8363-5E61A4207E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1" name="Straight Connector 9330">
                <a:extLst>
                  <a:ext uri="{FF2B5EF4-FFF2-40B4-BE49-F238E27FC236}">
                    <a16:creationId xmlns:a16="http://schemas.microsoft.com/office/drawing/2014/main" id="{FD517C0E-A6EE-4A86-9F4C-434CD71915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2" name="Straight Connector 9331">
                <a:extLst>
                  <a:ext uri="{FF2B5EF4-FFF2-40B4-BE49-F238E27FC236}">
                    <a16:creationId xmlns:a16="http://schemas.microsoft.com/office/drawing/2014/main" id="{98C170BA-831C-4BA4-A286-65E66E9C46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3" name="Straight Connector 9332">
                <a:extLst>
                  <a:ext uri="{FF2B5EF4-FFF2-40B4-BE49-F238E27FC236}">
                    <a16:creationId xmlns:a16="http://schemas.microsoft.com/office/drawing/2014/main" id="{0EAA6EC5-E2BD-492B-9A8B-C27A76AC6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4" name="Straight Connector 9333">
                <a:extLst>
                  <a:ext uri="{FF2B5EF4-FFF2-40B4-BE49-F238E27FC236}">
                    <a16:creationId xmlns:a16="http://schemas.microsoft.com/office/drawing/2014/main" id="{8485DB25-AEEB-4180-9A14-2CEB267D4F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5" name="Straight Connector 9334">
                <a:extLst>
                  <a:ext uri="{FF2B5EF4-FFF2-40B4-BE49-F238E27FC236}">
                    <a16:creationId xmlns:a16="http://schemas.microsoft.com/office/drawing/2014/main" id="{807A4361-79A5-47AA-98FE-01640EE424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6" name="Straight Connector 9335">
                <a:extLst>
                  <a:ext uri="{FF2B5EF4-FFF2-40B4-BE49-F238E27FC236}">
                    <a16:creationId xmlns:a16="http://schemas.microsoft.com/office/drawing/2014/main" id="{F672975E-CAD3-46F3-BDA2-902C8237D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7" name="Straight Connector 9336">
                <a:extLst>
                  <a:ext uri="{FF2B5EF4-FFF2-40B4-BE49-F238E27FC236}">
                    <a16:creationId xmlns:a16="http://schemas.microsoft.com/office/drawing/2014/main" id="{15679262-AA08-4D50-AB3F-E6F9B4D1D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8" name="Straight Connector 9337">
                <a:extLst>
                  <a:ext uri="{FF2B5EF4-FFF2-40B4-BE49-F238E27FC236}">
                    <a16:creationId xmlns:a16="http://schemas.microsoft.com/office/drawing/2014/main" id="{61E32D5A-0C93-4E13-B049-914A2F1D29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39" name="Straight Connector 9338">
                <a:extLst>
                  <a:ext uri="{FF2B5EF4-FFF2-40B4-BE49-F238E27FC236}">
                    <a16:creationId xmlns:a16="http://schemas.microsoft.com/office/drawing/2014/main" id="{941EC8F6-AF84-43B6-9400-F73F6FBADE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0" name="Straight Connector 9339">
                <a:extLst>
                  <a:ext uri="{FF2B5EF4-FFF2-40B4-BE49-F238E27FC236}">
                    <a16:creationId xmlns:a16="http://schemas.microsoft.com/office/drawing/2014/main" id="{E75F074A-16C0-4748-BD13-64A7C32F6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1" name="Straight Connector 9340">
                <a:extLst>
                  <a:ext uri="{FF2B5EF4-FFF2-40B4-BE49-F238E27FC236}">
                    <a16:creationId xmlns:a16="http://schemas.microsoft.com/office/drawing/2014/main" id="{ECB3D608-CA7C-470E-9AAA-8389005F5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2" name="Straight Connector 9341">
                <a:extLst>
                  <a:ext uri="{FF2B5EF4-FFF2-40B4-BE49-F238E27FC236}">
                    <a16:creationId xmlns:a16="http://schemas.microsoft.com/office/drawing/2014/main" id="{7AB4FD7D-4E8A-4455-933E-99E52E0B49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3" name="Straight Connector 9342">
                <a:extLst>
                  <a:ext uri="{FF2B5EF4-FFF2-40B4-BE49-F238E27FC236}">
                    <a16:creationId xmlns:a16="http://schemas.microsoft.com/office/drawing/2014/main" id="{7416DF40-A568-431F-B63F-C32A9175B8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4" name="Straight Connector 9343">
                <a:extLst>
                  <a:ext uri="{FF2B5EF4-FFF2-40B4-BE49-F238E27FC236}">
                    <a16:creationId xmlns:a16="http://schemas.microsoft.com/office/drawing/2014/main" id="{1B25E07C-A0EC-4DCF-88EC-51BB5C3FC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5" name="Straight Connector 9344">
                <a:extLst>
                  <a:ext uri="{FF2B5EF4-FFF2-40B4-BE49-F238E27FC236}">
                    <a16:creationId xmlns:a16="http://schemas.microsoft.com/office/drawing/2014/main" id="{96C7DC41-3ADA-4989-AE2A-0F8D9DFCC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6" name="Straight Connector 9345">
                <a:extLst>
                  <a:ext uri="{FF2B5EF4-FFF2-40B4-BE49-F238E27FC236}">
                    <a16:creationId xmlns:a16="http://schemas.microsoft.com/office/drawing/2014/main" id="{6AE2AB88-5EAC-41EC-98BF-FACD6A211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7" name="Straight Connector 9346">
                <a:extLst>
                  <a:ext uri="{FF2B5EF4-FFF2-40B4-BE49-F238E27FC236}">
                    <a16:creationId xmlns:a16="http://schemas.microsoft.com/office/drawing/2014/main" id="{94E0B17E-9282-4983-AEB1-2B123998A3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8" name="Straight Connector 9347">
                <a:extLst>
                  <a:ext uri="{FF2B5EF4-FFF2-40B4-BE49-F238E27FC236}">
                    <a16:creationId xmlns:a16="http://schemas.microsoft.com/office/drawing/2014/main" id="{986E83F1-9CCB-448B-89C9-F55B273BF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49" name="Straight Connector 9348">
                <a:extLst>
                  <a:ext uri="{FF2B5EF4-FFF2-40B4-BE49-F238E27FC236}">
                    <a16:creationId xmlns:a16="http://schemas.microsoft.com/office/drawing/2014/main" id="{1621D911-2A84-468C-9244-743E3E18D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0" name="Straight Connector 9349">
                <a:extLst>
                  <a:ext uri="{FF2B5EF4-FFF2-40B4-BE49-F238E27FC236}">
                    <a16:creationId xmlns:a16="http://schemas.microsoft.com/office/drawing/2014/main" id="{B29971DC-3B38-4403-ABC9-880A06EBAC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1" name="Straight Connector 9350">
                <a:extLst>
                  <a:ext uri="{FF2B5EF4-FFF2-40B4-BE49-F238E27FC236}">
                    <a16:creationId xmlns:a16="http://schemas.microsoft.com/office/drawing/2014/main" id="{F2D65D61-4C71-4851-B377-83369B3889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2" name="Straight Connector 9351">
                <a:extLst>
                  <a:ext uri="{FF2B5EF4-FFF2-40B4-BE49-F238E27FC236}">
                    <a16:creationId xmlns:a16="http://schemas.microsoft.com/office/drawing/2014/main" id="{804A736D-4A39-4E06-B7A7-2217CEB4EC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3" name="Straight Connector 9352">
                <a:extLst>
                  <a:ext uri="{FF2B5EF4-FFF2-40B4-BE49-F238E27FC236}">
                    <a16:creationId xmlns:a16="http://schemas.microsoft.com/office/drawing/2014/main" id="{33B1531E-B3AC-480D-A8CD-836E8C178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4" name="Straight Connector 9353">
                <a:extLst>
                  <a:ext uri="{FF2B5EF4-FFF2-40B4-BE49-F238E27FC236}">
                    <a16:creationId xmlns:a16="http://schemas.microsoft.com/office/drawing/2014/main" id="{CF076B49-2AA3-4C05-9E50-CFF9137184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5" name="Straight Connector 9354">
                <a:extLst>
                  <a:ext uri="{FF2B5EF4-FFF2-40B4-BE49-F238E27FC236}">
                    <a16:creationId xmlns:a16="http://schemas.microsoft.com/office/drawing/2014/main" id="{FE506FE5-22A7-42E7-BEB9-5442E79184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6" name="Straight Connector 9355">
                <a:extLst>
                  <a:ext uri="{FF2B5EF4-FFF2-40B4-BE49-F238E27FC236}">
                    <a16:creationId xmlns:a16="http://schemas.microsoft.com/office/drawing/2014/main" id="{5D634CEF-DD74-4EC0-B7F4-3884BAF106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7" name="Straight Connector 9356">
                <a:extLst>
                  <a:ext uri="{FF2B5EF4-FFF2-40B4-BE49-F238E27FC236}">
                    <a16:creationId xmlns:a16="http://schemas.microsoft.com/office/drawing/2014/main" id="{C4AD2728-E4B9-487D-A682-5E21DD15BB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8" name="Straight Connector 9357">
                <a:extLst>
                  <a:ext uri="{FF2B5EF4-FFF2-40B4-BE49-F238E27FC236}">
                    <a16:creationId xmlns:a16="http://schemas.microsoft.com/office/drawing/2014/main" id="{C422CD3C-92C4-473C-9E31-85A594F6B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59" name="Straight Connector 9358">
                <a:extLst>
                  <a:ext uri="{FF2B5EF4-FFF2-40B4-BE49-F238E27FC236}">
                    <a16:creationId xmlns:a16="http://schemas.microsoft.com/office/drawing/2014/main" id="{71509C2B-9D23-4008-B6A1-2407688209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0" name="Straight Connector 9359">
                <a:extLst>
                  <a:ext uri="{FF2B5EF4-FFF2-40B4-BE49-F238E27FC236}">
                    <a16:creationId xmlns:a16="http://schemas.microsoft.com/office/drawing/2014/main" id="{007ACD51-E44F-4AF8-8F61-F276D7134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1" name="Straight Connector 9360">
                <a:extLst>
                  <a:ext uri="{FF2B5EF4-FFF2-40B4-BE49-F238E27FC236}">
                    <a16:creationId xmlns:a16="http://schemas.microsoft.com/office/drawing/2014/main" id="{EF5BDAF9-2B69-4209-BE1F-6C5D8A1DFF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2" name="Straight Connector 9361">
                <a:extLst>
                  <a:ext uri="{FF2B5EF4-FFF2-40B4-BE49-F238E27FC236}">
                    <a16:creationId xmlns:a16="http://schemas.microsoft.com/office/drawing/2014/main" id="{9DA27782-8E1F-422F-B106-31C0E1216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3" name="Straight Connector 9362">
                <a:extLst>
                  <a:ext uri="{FF2B5EF4-FFF2-40B4-BE49-F238E27FC236}">
                    <a16:creationId xmlns:a16="http://schemas.microsoft.com/office/drawing/2014/main" id="{8E8A221D-84EC-47C2-A895-825385815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4" name="Straight Connector 9363">
                <a:extLst>
                  <a:ext uri="{FF2B5EF4-FFF2-40B4-BE49-F238E27FC236}">
                    <a16:creationId xmlns:a16="http://schemas.microsoft.com/office/drawing/2014/main" id="{F08A0E1C-6626-4DD8-83BE-E83E2DFC8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5" name="Straight Connector 9364">
                <a:extLst>
                  <a:ext uri="{FF2B5EF4-FFF2-40B4-BE49-F238E27FC236}">
                    <a16:creationId xmlns:a16="http://schemas.microsoft.com/office/drawing/2014/main" id="{7360D67F-521C-4D9A-B2B1-392386EA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6" name="Straight Connector 9365">
                <a:extLst>
                  <a:ext uri="{FF2B5EF4-FFF2-40B4-BE49-F238E27FC236}">
                    <a16:creationId xmlns:a16="http://schemas.microsoft.com/office/drawing/2014/main" id="{F29669A1-CC36-41F4-B0F1-B720DB989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7" name="Straight Connector 9366">
                <a:extLst>
                  <a:ext uri="{FF2B5EF4-FFF2-40B4-BE49-F238E27FC236}">
                    <a16:creationId xmlns:a16="http://schemas.microsoft.com/office/drawing/2014/main" id="{7DC3ADA6-152F-4D7B-9ABD-30DC8F7A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8" name="Straight Connector 9367">
                <a:extLst>
                  <a:ext uri="{FF2B5EF4-FFF2-40B4-BE49-F238E27FC236}">
                    <a16:creationId xmlns:a16="http://schemas.microsoft.com/office/drawing/2014/main" id="{1F6CA5EE-56FA-4EF7-9EC7-BC3FB217ED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69" name="Straight Connector 9368">
                <a:extLst>
                  <a:ext uri="{FF2B5EF4-FFF2-40B4-BE49-F238E27FC236}">
                    <a16:creationId xmlns:a16="http://schemas.microsoft.com/office/drawing/2014/main" id="{703F9222-217B-48EB-8878-EC0B32E322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0" name="Straight Connector 9369">
                <a:extLst>
                  <a:ext uri="{FF2B5EF4-FFF2-40B4-BE49-F238E27FC236}">
                    <a16:creationId xmlns:a16="http://schemas.microsoft.com/office/drawing/2014/main" id="{B48B9A73-A26B-43DB-9BB2-5658871FEA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1" name="Straight Connector 9370">
                <a:extLst>
                  <a:ext uri="{FF2B5EF4-FFF2-40B4-BE49-F238E27FC236}">
                    <a16:creationId xmlns:a16="http://schemas.microsoft.com/office/drawing/2014/main" id="{EDF9DD53-6F04-4203-B61A-240676B7F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2" name="Straight Connector 9371">
                <a:extLst>
                  <a:ext uri="{FF2B5EF4-FFF2-40B4-BE49-F238E27FC236}">
                    <a16:creationId xmlns:a16="http://schemas.microsoft.com/office/drawing/2014/main" id="{01065752-DE28-425C-8987-168FE9F510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3" name="Straight Connector 9372">
                <a:extLst>
                  <a:ext uri="{FF2B5EF4-FFF2-40B4-BE49-F238E27FC236}">
                    <a16:creationId xmlns:a16="http://schemas.microsoft.com/office/drawing/2014/main" id="{4B78A37C-B329-45F9-AF83-26D5CD826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4" name="Straight Connector 9373">
                <a:extLst>
                  <a:ext uri="{FF2B5EF4-FFF2-40B4-BE49-F238E27FC236}">
                    <a16:creationId xmlns:a16="http://schemas.microsoft.com/office/drawing/2014/main" id="{FB70B126-9812-487A-AB78-CBCB1B32D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5" name="Straight Connector 9374">
                <a:extLst>
                  <a:ext uri="{FF2B5EF4-FFF2-40B4-BE49-F238E27FC236}">
                    <a16:creationId xmlns:a16="http://schemas.microsoft.com/office/drawing/2014/main" id="{62A622F7-EC16-4F46-83B7-7A7DBCF99A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6" name="Straight Connector 9375">
                <a:extLst>
                  <a:ext uri="{FF2B5EF4-FFF2-40B4-BE49-F238E27FC236}">
                    <a16:creationId xmlns:a16="http://schemas.microsoft.com/office/drawing/2014/main" id="{5607D488-F3A1-4FF6-9C5C-B4C1E147A2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7" name="Straight Connector 9376">
                <a:extLst>
                  <a:ext uri="{FF2B5EF4-FFF2-40B4-BE49-F238E27FC236}">
                    <a16:creationId xmlns:a16="http://schemas.microsoft.com/office/drawing/2014/main" id="{FDD48CAD-8E9A-434C-9F7E-6031DA9A6A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8" name="Straight Connector 9377">
                <a:extLst>
                  <a:ext uri="{FF2B5EF4-FFF2-40B4-BE49-F238E27FC236}">
                    <a16:creationId xmlns:a16="http://schemas.microsoft.com/office/drawing/2014/main" id="{F70B9979-DEC4-48B9-9462-E3631AC96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79" name="Straight Connector 9378">
                <a:extLst>
                  <a:ext uri="{FF2B5EF4-FFF2-40B4-BE49-F238E27FC236}">
                    <a16:creationId xmlns:a16="http://schemas.microsoft.com/office/drawing/2014/main" id="{ADB15ACD-534F-474C-8B1A-8F5B94AEF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0" name="Straight Connector 9379">
                <a:extLst>
                  <a:ext uri="{FF2B5EF4-FFF2-40B4-BE49-F238E27FC236}">
                    <a16:creationId xmlns:a16="http://schemas.microsoft.com/office/drawing/2014/main" id="{8DFFE368-637C-4309-ABAC-BDCED29B6B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1" name="Straight Connector 9380">
                <a:extLst>
                  <a:ext uri="{FF2B5EF4-FFF2-40B4-BE49-F238E27FC236}">
                    <a16:creationId xmlns:a16="http://schemas.microsoft.com/office/drawing/2014/main" id="{7D3E8255-AD5A-48F8-B948-7BF97DBEE7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2" name="Straight Connector 9381">
                <a:extLst>
                  <a:ext uri="{FF2B5EF4-FFF2-40B4-BE49-F238E27FC236}">
                    <a16:creationId xmlns:a16="http://schemas.microsoft.com/office/drawing/2014/main" id="{784682BD-D253-4704-BB29-6D9C7D3006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3" name="Straight Connector 9382">
                <a:extLst>
                  <a:ext uri="{FF2B5EF4-FFF2-40B4-BE49-F238E27FC236}">
                    <a16:creationId xmlns:a16="http://schemas.microsoft.com/office/drawing/2014/main" id="{34113DE4-AE89-4F45-9B12-61B04E3E78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4" name="Straight Connector 9383">
                <a:extLst>
                  <a:ext uri="{FF2B5EF4-FFF2-40B4-BE49-F238E27FC236}">
                    <a16:creationId xmlns:a16="http://schemas.microsoft.com/office/drawing/2014/main" id="{8437CF76-AF2F-46BC-9579-872625F1AB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5" name="Straight Connector 9384">
                <a:extLst>
                  <a:ext uri="{FF2B5EF4-FFF2-40B4-BE49-F238E27FC236}">
                    <a16:creationId xmlns:a16="http://schemas.microsoft.com/office/drawing/2014/main" id="{AF2AF364-8140-40A5-9AC8-00C03DA479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6" name="Straight Connector 9385">
                <a:extLst>
                  <a:ext uri="{FF2B5EF4-FFF2-40B4-BE49-F238E27FC236}">
                    <a16:creationId xmlns:a16="http://schemas.microsoft.com/office/drawing/2014/main" id="{AFBA166C-DB92-475D-B0D3-1F7EB2B81A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7" name="Straight Connector 9386">
                <a:extLst>
                  <a:ext uri="{FF2B5EF4-FFF2-40B4-BE49-F238E27FC236}">
                    <a16:creationId xmlns:a16="http://schemas.microsoft.com/office/drawing/2014/main" id="{583F60B4-E774-4D4F-BC7C-A171BB617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8" name="Straight Connector 9387">
                <a:extLst>
                  <a:ext uri="{FF2B5EF4-FFF2-40B4-BE49-F238E27FC236}">
                    <a16:creationId xmlns:a16="http://schemas.microsoft.com/office/drawing/2014/main" id="{EF18C06C-0984-4FAA-952A-9CBFC0F95C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89" name="Straight Connector 9388">
                <a:extLst>
                  <a:ext uri="{FF2B5EF4-FFF2-40B4-BE49-F238E27FC236}">
                    <a16:creationId xmlns:a16="http://schemas.microsoft.com/office/drawing/2014/main" id="{BDE44802-FF06-46DC-9F7E-D2A329BB2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218" name="Picture 2" descr="profile image">
            <a:extLst>
              <a:ext uri="{FF2B5EF4-FFF2-40B4-BE49-F238E27FC236}">
                <a16:creationId xmlns:a16="http://schemas.microsoft.com/office/drawing/2014/main" id="{10E665CF-0134-DF21-1FC0-A6E0DC8E09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1" r="1" b="4819"/>
          <a:stretch/>
        </p:blipFill>
        <p:spPr bwMode="auto"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9F444-FCBD-B140-9C05-E443FA080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6143423" cy="1456267"/>
          </a:xfrm>
        </p:spPr>
        <p:txBody>
          <a:bodyPr>
            <a:normAutofit/>
          </a:bodyPr>
          <a:lstStyle/>
          <a:p>
            <a:r>
              <a:rPr lang="en-US" dirty="0"/>
              <a:t>About Lost0x01</a:t>
            </a:r>
            <a:endParaRPr lang="ru-RU" dirty="0"/>
          </a:p>
        </p:txBody>
      </p:sp>
      <p:pic>
        <p:nvPicPr>
          <p:cNvPr id="4" name="Picture 3" descr="satellite against the night sky">
            <a:extLst>
              <a:ext uri="{FF2B5EF4-FFF2-40B4-BE49-F238E27FC236}">
                <a16:creationId xmlns:a16="http://schemas.microsoft.com/office/drawing/2014/main" id="{D4F2268B-BB87-42FB-B84F-C145C01B4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11" r="16027" b="1"/>
          <a:stretch/>
        </p:blipFill>
        <p:spPr>
          <a:xfrm>
            <a:off x="8888133" y="4144246"/>
            <a:ext cx="3302966" cy="2717299"/>
          </a:xfrm>
          <a:custGeom>
            <a:avLst/>
            <a:gdLst>
              <a:gd name="connsiteX0" fmla="*/ 1663658 w 3039855"/>
              <a:gd name="connsiteY0" fmla="*/ 0 h 2500842"/>
              <a:gd name="connsiteX1" fmla="*/ 2947417 w 3039855"/>
              <a:gd name="connsiteY1" fmla="*/ 605417 h 2500842"/>
              <a:gd name="connsiteX2" fmla="*/ 3039855 w 3039855"/>
              <a:gd name="connsiteY2" fmla="*/ 729032 h 2500842"/>
              <a:gd name="connsiteX3" fmla="*/ 3039855 w 3039855"/>
              <a:gd name="connsiteY3" fmla="*/ 2500842 h 2500842"/>
              <a:gd name="connsiteX4" fmla="*/ 226952 w 3039855"/>
              <a:gd name="connsiteY4" fmla="*/ 2500842 h 2500842"/>
              <a:gd name="connsiteX5" fmla="*/ 155401 w 3039855"/>
              <a:gd name="connsiteY5" fmla="*/ 2366679 h 2500842"/>
              <a:gd name="connsiteX6" fmla="*/ 0 w 3039855"/>
              <a:gd name="connsiteY6" fmla="*/ 1663658 h 2500842"/>
              <a:gd name="connsiteX7" fmla="*/ 1663658 w 3039855"/>
              <a:gd name="connsiteY7" fmla="*/ 0 h 2500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grpSp>
        <p:nvGrpSpPr>
          <p:cNvPr id="179" name="Group 178">
            <a:extLst>
              <a:ext uri="{FF2B5EF4-FFF2-40B4-BE49-F238E27FC236}">
                <a16:creationId xmlns:a16="http://schemas.microsoft.com/office/drawing/2014/main" id="{CFEF753B-CA1B-4178-80F5-095B7FEA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1267604">
            <a:off x="8565602" y="3905595"/>
            <a:ext cx="3639934" cy="3163289"/>
            <a:chOff x="5281603" y="104899"/>
            <a:chExt cx="6910397" cy="6005491"/>
          </a:xfrm>
        </p:grpSpPr>
        <p:sp>
          <p:nvSpPr>
            <p:cNvPr id="180" name="Freeform 98">
              <a:extLst>
                <a:ext uri="{FF2B5EF4-FFF2-40B4-BE49-F238E27FC236}">
                  <a16:creationId xmlns:a16="http://schemas.microsoft.com/office/drawing/2014/main" id="{86C68ECC-F0A0-411E-A303-6DC0707A3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6A21E140-4ECB-4C42-BDC7-F4351513DA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2940CFC5-AC4C-4746-A3B9-3DD434FF6D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EC95677-9C92-4D0D-91D4-E07380F25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097602B2-71E1-4395-9C47-DE48B712A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7FC50570-F1A9-4DB3-A64D-3A21A5888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8E4F209-3FDA-4C17-A86D-59990132FF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9950C402-F8DC-4C99-90A8-CD67BDEC6C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76483FEF-FBDD-456C-AD52-B6D166FB1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DA316CA5-D470-4E6D-A6E8-D35DB7725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8BFA4937-71AA-4400-8DCD-20E5DF05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768FA0D4-7119-47B3-8329-097877077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62C433AC-8114-47CC-9467-FCB5FE9807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F9CB489-BA36-4004-A019-75FBA23CCB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B4C060E4-E790-4A31-B683-EA834FCF4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13F00D2A-400F-4678-BB33-16B61650F4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46AABFD4-3727-4DF4-933A-C0A090248A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6CC40A87-D067-41BF-B368-A197EC0D9D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E116F92B-7098-4139-AC77-75B4CE332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CFDF485C-38E7-4C0D-A2A7-3F1DE3B91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BF6DBD12-21A0-4F07-953F-D3B3486C1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54F4E42-5B16-41F4-8FF4-2EB134C1F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6F4CC20F-EBF6-4AFE-9A4F-68ACC7513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FA745DE2-9816-4D5B-BB41-BE1874612F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D5B5D721-5554-457C-BE2F-BCA2505CAD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AFF390C-48FB-4FA5-998E-6DDDF9D2B4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F4B2E647-1CF4-4AF8-9AF5-8EAB6D6E88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46DA8C50-AA32-47D8-8DCB-DE9624E60E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51ED6412-8EBC-4680-B7D2-65A4F73BB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983F033-A214-4959-956E-4B50B7AC66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77F30C3-5A8C-4BEB-95C1-A7B9C0961F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99A432F5-9A86-437C-8108-7945FA72E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4F8B1465-BA18-4D1C-ADED-D4BAA7638A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45DD7842-E27E-4461-B9C8-63AD2F0C4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3C45934F-49A5-4EDB-A9A3-5540D74AB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EEF9B0E3-0DC0-4D03-A02B-8F62D905F4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2B1998C4-BF81-4332-A399-AD43467F67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44CFAF52-7684-46F2-8DFD-70A7F36DB0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93EFB5D1-BDF7-40B6-BBEA-D489CE79F1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B5A98777-A259-461F-A9B2-21DFC45C1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0F795195-D966-482A-8D47-6265C00F6D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6E881E12-FFE1-441E-B36B-804289472B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61DBEB97-C3B3-4646-9760-227E20B155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0BA17FBA-A611-4CA2-9CDC-E073B889C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1B66F6D2-50DA-4E7A-8583-E9159CD962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DD181CC7-8652-404A-B5C7-58004FD15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75706D69-47CD-47E3-83C9-EDB4EAF58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2ADC21AA-CD21-436C-A9D7-DC4167E50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4702CCCC-772F-4AF1-8201-73C2537110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2AAD2B7-288B-42CF-804B-E33B84D74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D51CCD7B-95EB-4EE4-BAED-4308C80BF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F92C4B5C-D0FB-4C0A-B5FA-2C7DDF7625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4D2931E-A280-496D-99C1-5C2A820CB4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ED33CBE3-55B1-43CF-96B9-2E994EBCE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16C6D563-A48C-4E6B-AE46-2CCE38A660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AD0ABECB-C92E-4F76-89A6-1334939CDF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8C258514-FFA8-4DE3-9B25-D55705AC3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C2B9E312-EEBF-4783-B25E-D7DD0D6E71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7CB21139-A4D5-4D0F-9AD0-868FFC4240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E72FF9AC-BC86-42FD-8DF7-72429C958C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23D09EAB-27F8-4FAC-91C2-4942ABA740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10D82CB2-C309-4CCD-9FB1-EF8F4407EC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625D6FE-BC58-4E33-B4E9-282D5CB75E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2158CF66-DCD3-4627-9675-61B42A3037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44ED85B9-D0C1-4222-B4BC-E81876EC38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1299F075-06C0-46B8-A3F7-1D7E8D600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AEA87578-2C04-4651-A5BF-81D06050C9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12A8551E-D8EB-40F2-AD25-87484A17D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AC1E0E32-3B75-404A-9165-5733782508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4A410333-16BA-443A-B24F-418ED77536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271589D1-7914-4EA7-B6B4-C1E7EA5FE6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62A5ACA-F5D5-41F3-9549-06DB799C4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EA254CA6-3565-4CD0-8BEB-C94A533C0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E62203F9-E5BE-44F8-8D43-31EEF85E92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C43FC58-4722-4D22-88C1-652EB1658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D4C87F1C-06F8-43CD-8920-F525A5504B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F75BF2BA-0DFF-4812-986E-9F2286A9F4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7B79CBCB-DE00-4F16-A2FC-E54EF816B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EA1374B-AC49-4266-965E-1F9CD9E53B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325DE178-9F40-48D5-B0A9-4B03247422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9858C9E-401F-4216-8087-A25D1B588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5392608">
            <a:off x="7397406" y="-618857"/>
            <a:ext cx="4915057" cy="4271437"/>
            <a:chOff x="5281603" y="104899"/>
            <a:chExt cx="6910397" cy="6005491"/>
          </a:xfrm>
        </p:grpSpPr>
        <p:sp>
          <p:nvSpPr>
            <p:cNvPr id="262" name="Freeform 17">
              <a:extLst>
                <a:ext uri="{FF2B5EF4-FFF2-40B4-BE49-F238E27FC236}">
                  <a16:creationId xmlns:a16="http://schemas.microsoft.com/office/drawing/2014/main" id="{D963FBC5-E6AD-44F8-AF49-6F5B5BF9D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3" name="Group 262">
              <a:extLst>
                <a:ext uri="{FF2B5EF4-FFF2-40B4-BE49-F238E27FC236}">
                  <a16:creationId xmlns:a16="http://schemas.microsoft.com/office/drawing/2014/main" id="{EF1F68DE-2C0A-4FBF-8033-8DFBB75AE2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1C147FEA-3E5D-4830-B91C-78418FE209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C91F075D-8726-4FD6-BE73-EDCD76073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DE3685-352D-4E32-9662-2C6C92E20F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10A2922F-AA86-4B02-80C4-409D71A0AD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A23C72B0-E133-40CF-A094-E239AD994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3F2DFC9-23E2-4429-911D-AA55B0340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E71590EC-7AA6-47B3-AFF5-6E9A1B8B1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23C6AC81-5D5E-4224-B222-B731E90F1C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164FB43F-3082-49BF-A7C5-72A42773D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9F3EE03-5655-4428-86AC-F579E8F33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EF7335E6-5FFD-4206-9AF0-1791A88C9A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CE837EB7-EE63-4B6B-9334-1B8055AD9F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4EE8D5FB-B44C-43C8-A4F4-D786090733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8847AA0E-6A2D-41F5-A9B5-3A2F3B8752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9E4D651B-C768-4CBE-B971-A3CA38D80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913496D3-4182-4D80-9A16-89DBB74086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088D4C91-F0F7-4549-B54A-CC855FD3A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84885948-783E-4197-B942-2DDCD542EA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837E330-008B-45A6-98A5-CE7D6FBBE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D807602-B947-4984-8017-D89F3B0AD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7AA37C4-9C24-41F1-98CA-BBD9BE159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692CF8CD-056F-4556-939F-1EFF0FECE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A29F3FAC-18B2-4886-9A93-44B7AD01DF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5B536E5-4149-49B5-8119-04FF4A5ACF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4A2B8B6A-D5D3-4DAA-AB4B-A1C1086B40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F8E4C672-BE9E-4026-992B-B2FE6C1361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AC36DA4E-F1E7-4B68-ADA1-4F132BDCF2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EB5D2532-6A77-4DE1-8BB0-37AA33FD9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BF234A36-BE57-450D-BDA2-AD70152CF5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D461473E-1290-4BD0-B4DF-3C95DCE0F6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50325318-A62D-4427-B613-AF5E076E3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3F928DB9-6B46-43EF-A7CF-C4B9830C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BA011901-65F6-4D44-BD40-744878B6B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E838496B-B788-4873-9E1C-9B4442984E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A15262F7-23A5-4A6B-BD2C-44CF82ECD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B5857A42-75EB-4FF2-AF41-2D612A687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3FC449E1-9573-406B-A201-3E897E668A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>
                <a:extLst>
                  <a:ext uri="{FF2B5EF4-FFF2-40B4-BE49-F238E27FC236}">
                    <a16:creationId xmlns:a16="http://schemas.microsoft.com/office/drawing/2014/main" id="{71001847-954F-46EC-97E7-E38732517B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>
                <a:extLst>
                  <a:ext uri="{FF2B5EF4-FFF2-40B4-BE49-F238E27FC236}">
                    <a16:creationId xmlns:a16="http://schemas.microsoft.com/office/drawing/2014/main" id="{F3B040FD-D427-4F90-8CFC-D429522487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975C627A-78ED-4D2B-9F9E-26BE2C0A75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2523831A-B9F1-40EF-B113-873BEFA660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07483313-610C-403C-811D-EE70A78046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E1CE5A29-BB15-441C-B3CD-3D3EE2163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476D005-3155-4DEF-88DE-068B497DED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2628975E-6165-407B-8A45-7F23746BCC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6A69F000-3171-47D5-8EFE-4F201716C0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60092325-1C07-4FBC-9C9C-42244C9B9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2A33CB00-75FF-4DFF-9D6A-CEF5EA2E2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139B85FF-580E-435C-8523-23A0352695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C53E7419-AF0F-4B69-88BF-853EDC328C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052C8AEF-9C9D-4737-BA0F-DBB3BF0C0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6ADDDBC2-F0DB-4038-98D0-B38749D8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E5F14C72-98E5-4A6C-BA03-5E105AA4D4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9ACEF013-464E-44D2-9B83-863E69077E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3141F09F-05CE-4CE9-9F5A-861FBC31A8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7ED70A3C-4B21-4941-9F11-00A51A748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11927814-33EF-4FBA-95F7-4138C1C7CE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F4D2B900-3BAC-4EE3-AB6E-9F3212F4DC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FB00017B-AD65-4759-8A6A-B03C70E07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22C4A8E2-640F-4D30-99EC-A2D2B0FD6E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9492085E-DF05-4380-B8C2-93832478CF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49750F82-33DB-42EE-B31F-CC5DE7EBA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0B9848F-8B4C-4440-9BF6-98A4F3F72C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E7AA0900-78F5-4163-807F-3DEE6DCBB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0F627689-9632-474B-B3A8-EC1A82A36E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71C6CB03-F81D-48A2-BF05-98D4EF2CC2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12FB4D2F-4789-48A1-A4AA-F318ED2BA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64B8907A-2A80-490C-AACF-678CA6DE19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A175CCF3-4796-4C76-A92E-B495335FB4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8CFC6D15-64F3-449C-8C0B-3FCB2976D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008AA4A6-DD28-4235-AAE3-CC28DF8343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3D393E8B-AAB8-4606-A4FA-815EDABDD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8BA7B770-7EB6-4AC1-B028-9C45DEE440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87B822C-3951-4E65-A45D-7160FAC3FD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54B9CDF0-DC54-4868-B60A-6840FDE6A2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3706BEC8-029B-4E0F-A55F-A552E1DE26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25EBA5EB-4807-4E96-BA08-B6B74AE04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5548885E-CABE-42B5-B06A-1E6B9B198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Picture 6" descr="abstract image of light dots">
            <a:extLst>
              <a:ext uri="{FF2B5EF4-FFF2-40B4-BE49-F238E27FC236}">
                <a16:creationId xmlns:a16="http://schemas.microsoft.com/office/drawing/2014/main" id="{FE6C54C5-D2F4-48F8-B65E-7506F07BCC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68" r="4773" b="-1"/>
          <a:stretch/>
        </p:blipFill>
        <p:spPr>
          <a:xfrm>
            <a:off x="8055588" y="-3863"/>
            <a:ext cx="4132754" cy="3445946"/>
          </a:xfrm>
          <a:custGeom>
            <a:avLst/>
            <a:gdLst>
              <a:gd name="connsiteX0" fmla="*/ 303228 w 4638368"/>
              <a:gd name="connsiteY0" fmla="*/ 0 h 3867534"/>
              <a:gd name="connsiteX1" fmla="*/ 4638368 w 4638368"/>
              <a:gd name="connsiteY1" fmla="*/ 0 h 3867534"/>
              <a:gd name="connsiteX2" fmla="*/ 4638368 w 4638368"/>
              <a:gd name="connsiteY2" fmla="*/ 2952747 h 3867534"/>
              <a:gd name="connsiteX3" fmla="*/ 4585825 w 4638368"/>
              <a:gd name="connsiteY3" fmla="*/ 3013864 h 3867534"/>
              <a:gd name="connsiteX4" fmla="*/ 2641346 w 4638368"/>
              <a:gd name="connsiteY4" fmla="*/ 3867534 h 3867534"/>
              <a:gd name="connsiteX5" fmla="*/ 0 w 4638368"/>
              <a:gd name="connsiteY5" fmla="*/ 1226188 h 3867534"/>
              <a:gd name="connsiteX6" fmla="*/ 260466 w 4638368"/>
              <a:gd name="connsiteY6" fmla="*/ 81056 h 386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2103A7-CE60-8E3C-1533-7AA8B715ED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Threat Intelligence Analyst</a:t>
            </a:r>
          </a:p>
          <a:p>
            <a:r>
              <a:rPr lang="en-US" dirty="0"/>
              <a:t>Malware Analyst</a:t>
            </a:r>
          </a:p>
          <a:p>
            <a:r>
              <a:rPr lang="en-US" dirty="0"/>
              <a:t>Former DFIR</a:t>
            </a:r>
          </a:p>
          <a:p>
            <a:r>
              <a:rPr lang="en-US" dirty="0"/>
              <a:t>GREM and other fancy letters</a:t>
            </a:r>
          </a:p>
          <a:p>
            <a:r>
              <a:rPr lang="en-US" dirty="0"/>
              <a:t>Former Mechanic and Chef</a:t>
            </a:r>
          </a:p>
          <a:p>
            <a:r>
              <a:rPr lang="en-US" dirty="0"/>
              <a:t>Bourbon and Sailing</a:t>
            </a:r>
          </a:p>
          <a:p>
            <a:r>
              <a:rPr lang="en-US" dirty="0"/>
              <a:t>Learning to Tattoo</a:t>
            </a:r>
          </a:p>
        </p:txBody>
      </p:sp>
    </p:spTree>
    <p:extLst>
      <p:ext uri="{BB962C8B-B14F-4D97-AF65-F5344CB8AC3E}">
        <p14:creationId xmlns:p14="http://schemas.microsoft.com/office/powerpoint/2010/main" val="2913824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8652B-B439-4AB5-8773-417F1E05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1358900"/>
            <a:ext cx="3771899" cy="1651000"/>
          </a:xfrm>
        </p:spPr>
        <p:txBody>
          <a:bodyPr anchor="b">
            <a:normAutofit/>
          </a:bodyPr>
          <a:lstStyle/>
          <a:p>
            <a:r>
              <a:rPr lang="en-US" sz="2400"/>
              <a:t>Agenda</a:t>
            </a:r>
            <a:br>
              <a:rPr lang="en-US" sz="2400"/>
            </a:br>
            <a:endParaRPr lang="en-US" sz="240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0EE38C-BF16-FD50-AA9B-F35B3BA20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3009900"/>
            <a:ext cx="3771899" cy="2781300"/>
          </a:xfrm>
        </p:spPr>
        <p:txBody>
          <a:bodyPr anchor="t">
            <a:normAutofit/>
          </a:bodyPr>
          <a:lstStyle/>
          <a:p>
            <a:r>
              <a:rPr lang="en-US" sz="1600"/>
              <a:t>Who are the researchers?</a:t>
            </a:r>
          </a:p>
          <a:p>
            <a:r>
              <a:rPr lang="en-US" sz="1600"/>
              <a:t>What are they looking at?</a:t>
            </a:r>
          </a:p>
          <a:p>
            <a:r>
              <a:rPr lang="en-US" sz="1600"/>
              <a:t>How do we turn this into actionable intelligence for product security?</a:t>
            </a:r>
          </a:p>
        </p:txBody>
      </p:sp>
      <p:pic>
        <p:nvPicPr>
          <p:cNvPr id="7" name="Picture 6" descr="A person with his hand on his chin&#10;&#10;Description automatically generated with low confidence">
            <a:extLst>
              <a:ext uri="{FF2B5EF4-FFF2-40B4-BE49-F238E27FC236}">
                <a16:creationId xmlns:a16="http://schemas.microsoft.com/office/drawing/2014/main" id="{421D3302-85F1-E6DC-F4FD-25B1BA855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700" y="990667"/>
            <a:ext cx="5978527" cy="449884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29390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night sky with mountains on the horizon">
            <a:extLst>
              <a:ext uri="{FF2B5EF4-FFF2-40B4-BE49-F238E27FC236}">
                <a16:creationId xmlns:a16="http://schemas.microsoft.com/office/drawing/2014/main" id="{2739CFE1-3E46-48B5-9BDB-769492BA7A5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4555" b="4555"/>
          <a:stretch/>
        </p:blipFill>
        <p:spPr>
          <a:xfrm>
            <a:off x="-600" y="-1226"/>
            <a:ext cx="12193200" cy="686045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090347" y="706999"/>
                </a:moveTo>
                <a:cubicBezTo>
                  <a:pt x="4588386" y="706999"/>
                  <a:pt x="3370806" y="1924579"/>
                  <a:pt x="3370806" y="3426541"/>
                </a:cubicBezTo>
                <a:cubicBezTo>
                  <a:pt x="3370806" y="4928503"/>
                  <a:pt x="4588386" y="6146083"/>
                  <a:pt x="6090347" y="6146083"/>
                </a:cubicBezTo>
                <a:cubicBezTo>
                  <a:pt x="7592308" y="6146083"/>
                  <a:pt x="8809888" y="4928503"/>
                  <a:pt x="8809888" y="3426541"/>
                </a:cubicBezTo>
                <a:cubicBezTo>
                  <a:pt x="8809888" y="1924579"/>
                  <a:pt x="7592308" y="706999"/>
                  <a:pt x="6090347" y="706999"/>
                </a:cubicBezTo>
                <a:close/>
                <a:moveTo>
                  <a:pt x="6082303" y="247854"/>
                </a:moveTo>
                <a:cubicBezTo>
                  <a:pt x="7836802" y="247854"/>
                  <a:pt x="9259104" y="1671227"/>
                  <a:pt x="9259104" y="3427045"/>
                </a:cubicBezTo>
                <a:cubicBezTo>
                  <a:pt x="9259104" y="5182864"/>
                  <a:pt x="7836802" y="6606237"/>
                  <a:pt x="6082303" y="6606237"/>
                </a:cubicBezTo>
                <a:cubicBezTo>
                  <a:pt x="4327804" y="6606237"/>
                  <a:pt x="2905502" y="5182864"/>
                  <a:pt x="2905502" y="3427045"/>
                </a:cubicBezTo>
                <a:cubicBezTo>
                  <a:pt x="2905502" y="1671227"/>
                  <a:pt x="4327804" y="247854"/>
                  <a:pt x="6082303" y="247854"/>
                </a:cubicBezTo>
                <a:close/>
                <a:moveTo>
                  <a:pt x="9560257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60255" y="6858000"/>
                </a:lnTo>
                <a:lnTo>
                  <a:pt x="9704262" y="6706843"/>
                </a:lnTo>
                <a:cubicBezTo>
                  <a:pt x="10490530" y="5841105"/>
                  <a:pt x="10969748" y="4691058"/>
                  <a:pt x="10969748" y="3428999"/>
                </a:cubicBezTo>
                <a:cubicBezTo>
                  <a:pt x="10969748" y="2166941"/>
                  <a:pt x="10490530" y="1016894"/>
                  <a:pt x="9704262" y="151155"/>
                </a:cubicBezTo>
                <a:close/>
                <a:moveTo>
                  <a:pt x="7947654" y="0"/>
                </a:moveTo>
                <a:lnTo>
                  <a:pt x="8099035" y="0"/>
                </a:lnTo>
                <a:lnTo>
                  <a:pt x="8158569" y="34257"/>
                </a:lnTo>
                <a:cubicBezTo>
                  <a:pt x="9305381" y="731601"/>
                  <a:pt x="10071441" y="1993601"/>
                  <a:pt x="10071441" y="3434659"/>
                </a:cubicBezTo>
                <a:cubicBezTo>
                  <a:pt x="10071441" y="4875717"/>
                  <a:pt x="9305381" y="6137716"/>
                  <a:pt x="8158569" y="6835060"/>
                </a:cubicBezTo>
                <a:lnTo>
                  <a:pt x="8118703" y="6858000"/>
                </a:lnTo>
                <a:lnTo>
                  <a:pt x="7923440" y="6858000"/>
                </a:lnTo>
                <a:lnTo>
                  <a:pt x="7938929" y="6850061"/>
                </a:lnTo>
                <a:cubicBezTo>
                  <a:pt x="9153123" y="6189975"/>
                  <a:pt x="9977382" y="4902579"/>
                  <a:pt x="9977382" y="3422520"/>
                </a:cubicBezTo>
                <a:cubicBezTo>
                  <a:pt x="9977382" y="2009739"/>
                  <a:pt x="9226353" y="772500"/>
                  <a:pt x="8102044" y="88839"/>
                </a:cubicBezTo>
                <a:close/>
                <a:moveTo>
                  <a:pt x="4097777" y="0"/>
                </a:moveTo>
                <a:lnTo>
                  <a:pt x="4216953" y="0"/>
                </a:lnTo>
                <a:lnTo>
                  <a:pt x="4062563" y="88839"/>
                </a:lnTo>
                <a:cubicBezTo>
                  <a:pt x="2938253" y="772500"/>
                  <a:pt x="2187224" y="2009739"/>
                  <a:pt x="2187224" y="3422520"/>
                </a:cubicBezTo>
                <a:cubicBezTo>
                  <a:pt x="2187224" y="4902579"/>
                  <a:pt x="3011483" y="6189975"/>
                  <a:pt x="4225677" y="6850061"/>
                </a:cubicBezTo>
                <a:lnTo>
                  <a:pt x="4241167" y="6858000"/>
                </a:lnTo>
                <a:lnTo>
                  <a:pt x="4078110" y="6858000"/>
                </a:lnTo>
                <a:lnTo>
                  <a:pt x="4038243" y="6835060"/>
                </a:lnTo>
                <a:cubicBezTo>
                  <a:pt x="2891431" y="6137716"/>
                  <a:pt x="2125371" y="4875717"/>
                  <a:pt x="2125371" y="3434659"/>
                </a:cubicBezTo>
                <a:cubicBezTo>
                  <a:pt x="2125371" y="1993601"/>
                  <a:pt x="2891431" y="731601"/>
                  <a:pt x="4038243" y="34257"/>
                </a:cubicBezTo>
                <a:close/>
                <a:moveTo>
                  <a:pt x="0" y="0"/>
                </a:moveTo>
                <a:lnTo>
                  <a:pt x="2636555" y="0"/>
                </a:lnTo>
                <a:lnTo>
                  <a:pt x="2492551" y="151155"/>
                </a:lnTo>
                <a:cubicBezTo>
                  <a:pt x="1706282" y="1016894"/>
                  <a:pt x="1227064" y="2166941"/>
                  <a:pt x="1227064" y="3428999"/>
                </a:cubicBezTo>
                <a:cubicBezTo>
                  <a:pt x="1227064" y="4691058"/>
                  <a:pt x="1706282" y="5841105"/>
                  <a:pt x="2492551" y="6706843"/>
                </a:cubicBezTo>
                <a:lnTo>
                  <a:pt x="2636557" y="6858000"/>
                </a:lnTo>
                <a:lnTo>
                  <a:pt x="0" y="6858000"/>
                </a:lnTo>
                <a:close/>
              </a:path>
            </a:pathLst>
          </a:custGeom>
          <a:ln w="60325" cmpd="dbl">
            <a:solidFill>
              <a:schemeClr val="tx1">
                <a:alpha val="40000"/>
              </a:schemeClr>
            </a:solidFill>
          </a:ln>
        </p:spPr>
      </p:pic>
      <p:graphicFrame>
        <p:nvGraphicFramePr>
          <p:cNvPr id="5" name="Content Placeholder 4" descr="SmartArt graphic">
            <a:extLst>
              <a:ext uri="{FF2B5EF4-FFF2-40B4-BE49-F238E27FC236}">
                <a16:creationId xmlns:a16="http://schemas.microsoft.com/office/drawing/2014/main" id="{21A182E9-AC38-4344-9247-5AB4B8F03A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90241852"/>
              </p:ext>
            </p:extLst>
          </p:nvPr>
        </p:nvGraphicFramePr>
        <p:xfrm>
          <a:off x="2569323" y="2142067"/>
          <a:ext cx="7390680" cy="3725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44E241E-3110-4B1C-B9B0-F17B90FEEC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8903" y="787400"/>
            <a:ext cx="7390680" cy="12784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What we look for</a:t>
            </a:r>
          </a:p>
        </p:txBody>
      </p:sp>
    </p:spTree>
    <p:extLst>
      <p:ext uri="{BB962C8B-B14F-4D97-AF65-F5344CB8AC3E}">
        <p14:creationId xmlns:p14="http://schemas.microsoft.com/office/powerpoint/2010/main" val="19748284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7" name="Picture 10256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63CA16-0855-6866-EC14-0B95EEF7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2" y="609600"/>
            <a:ext cx="6282266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Finding all the things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27D889-27F2-E257-0EE2-7C9689D5E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6282266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A quick look into some of what is being researched in the industry.</a:t>
            </a:r>
          </a:p>
          <a:p>
            <a:r>
              <a:rPr lang="en-US"/>
              <a:t>All research is used with permission</a:t>
            </a:r>
          </a:p>
          <a:p>
            <a:r>
              <a:rPr lang="en-US"/>
              <a:t>First up: IFE/IFEC</a:t>
            </a:r>
          </a:p>
        </p:txBody>
      </p:sp>
      <p:pic>
        <p:nvPicPr>
          <p:cNvPr id="10244" name="Picture 4" descr="Image tagged in bob the builder - Imgflip">
            <a:extLst>
              <a:ext uri="{FF2B5EF4-FFF2-40B4-BE49-F238E27FC236}">
                <a16:creationId xmlns:a16="http://schemas.microsoft.com/office/drawing/2014/main" id="{B404C648-C327-C8EF-17A2-3A62E3CE112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90936" y="1090797"/>
            <a:ext cx="3445714" cy="460020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848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1" name="Picture 1030">
            <a:extLst>
              <a:ext uri="{FF2B5EF4-FFF2-40B4-BE49-F238E27FC236}">
                <a16:creationId xmlns:a16="http://schemas.microsoft.com/office/drawing/2014/main" id="{A53ED3FC-3BE8-4F1F-BEF1-74B1C7217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A557B31-A53F-B90B-9326-E4882108A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651" y="643465"/>
            <a:ext cx="3746091" cy="55710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In Flight Entertainment (IFE/IFEC)</a:t>
            </a:r>
          </a:p>
        </p:txBody>
      </p:sp>
      <p:graphicFrame>
        <p:nvGraphicFramePr>
          <p:cNvPr id="1033" name="Content Placeholder 2">
            <a:extLst>
              <a:ext uri="{FF2B5EF4-FFF2-40B4-BE49-F238E27FC236}">
                <a16:creationId xmlns:a16="http://schemas.microsoft.com/office/drawing/2014/main" id="{5CA4FB95-27EA-F8FD-7555-28D40AF6E1E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4709650" y="643464"/>
          <a:ext cx="6838883" cy="3731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7E706F90-F7AB-FD21-589B-37E24393BB49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88055" y="4542503"/>
            <a:ext cx="5482076" cy="1672033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99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2060">
            <a:extLst>
              <a:ext uri="{FF2B5EF4-FFF2-40B4-BE49-F238E27FC236}">
                <a16:creationId xmlns:a16="http://schemas.microsoft.com/office/drawing/2014/main" id="{211E6139-248B-476F-BE9E-114088740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808EC3-E405-2111-8C22-FFDDEBAF4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030288"/>
            <a:ext cx="4784929" cy="10355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300"/>
              <a:t>Traffic Alert &amp; Collision Avoidance System (TCAS) Spoofing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79DE9-9E05-C982-F6C0-BF7FF09700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42067"/>
            <a:ext cx="4784929" cy="3649133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r>
              <a:rPr lang="en-US" dirty="0"/>
              <a:t>Traffic Alert – audibly alerts pilot to the traffic.</a:t>
            </a:r>
          </a:p>
          <a:p>
            <a:r>
              <a:rPr lang="en-US" dirty="0"/>
              <a:t>Resolution Advisory – Give avoidance instructions.</a:t>
            </a:r>
          </a:p>
          <a:p>
            <a:r>
              <a:rPr lang="en-US" dirty="0"/>
              <a:t>RF transmissions in 2 possible modes</a:t>
            </a:r>
          </a:p>
          <a:p>
            <a:pPr lvl="1"/>
            <a:r>
              <a:rPr lang="en-US" dirty="0"/>
              <a:t>Mode S – Aircraft ID, Altitude, and GPS Heading</a:t>
            </a:r>
          </a:p>
          <a:p>
            <a:pPr lvl="1"/>
            <a:r>
              <a:rPr lang="en-US" dirty="0"/>
              <a:t>Mode C – Aircraft ID and Altitude</a:t>
            </a:r>
          </a:p>
          <a:p>
            <a:r>
              <a:rPr lang="en-US" dirty="0"/>
              <a:t>Prioritize dealing with closest threat first.</a:t>
            </a:r>
          </a:p>
          <a:p>
            <a:r>
              <a:rPr lang="en-US" b="0" i="0" dirty="0">
                <a:effectLst/>
                <a:latin typeface="Source Sans Pro" panose="020B0503030403020204" pitchFamily="34" charset="0"/>
              </a:rPr>
              <a:t>The data structure is easy to decode and a cheap, $10, DVB USB dongle can pick them up for you to plot aircraft data yourself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91B6D0-EFDB-CEF5-7FD6-1062461C65D4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12" y="836051"/>
            <a:ext cx="2652127" cy="1326063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917B410-4465-D5D2-C68D-557044B49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6955" y="836050"/>
            <a:ext cx="2652127" cy="1326063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C63804-26B5-3BDD-AAB0-900C0D15E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4482" y="2666838"/>
            <a:ext cx="2658050" cy="1329025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5164AA58-7B1A-E4EC-2DE3-5F3AD8E4C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1032" y="2666837"/>
            <a:ext cx="2658050" cy="1329025"/>
          </a:xfrm>
          <a:prstGeom prst="roundRect">
            <a:avLst>
              <a:gd name="adj" fmla="val 7306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9B06F47F-8BF9-FC8C-5191-E08E6D8F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126" y="4325035"/>
            <a:ext cx="4156141" cy="1855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709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8" name="Picture 3087">
            <a:extLst>
              <a:ext uri="{FF2B5EF4-FFF2-40B4-BE49-F238E27FC236}">
                <a16:creationId xmlns:a16="http://schemas.microsoft.com/office/drawing/2014/main" id="{DF6A9299-1D12-47E2-9DD4-03342553C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F75AC9-0570-AD4A-FB25-299788D1D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5219699" cy="14562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 b="0" i="0"/>
              <a:t>Aircraft Communications Addressing and Reporting System (ACARS)</a:t>
            </a:r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AB7E8-3AEE-55A8-DAF1-14EB49B452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1" y="2142067"/>
            <a:ext cx="5219699" cy="36491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000"/>
              <a:t>Text based messaging system for aircraft pilots and Air Traffic Control (ATC)</a:t>
            </a:r>
          </a:p>
          <a:p>
            <a:pPr>
              <a:lnSpc>
                <a:spcPct val="90000"/>
              </a:lnSpc>
            </a:pPr>
            <a:r>
              <a:rPr lang="en-US" sz="1000"/>
              <a:t>VHF radio with a network of transmitters using Line of Sight Radios</a:t>
            </a:r>
          </a:p>
          <a:p>
            <a:pPr>
              <a:lnSpc>
                <a:spcPct val="90000"/>
              </a:lnSpc>
            </a:pPr>
            <a:r>
              <a:rPr lang="en-US" sz="1000"/>
              <a:t>Plain Old ACARS (POA) – uses a signal with each bit encrypted as a half bit sine wave.</a:t>
            </a:r>
          </a:p>
          <a:p>
            <a:pPr>
              <a:lnSpc>
                <a:spcPct val="90000"/>
              </a:lnSpc>
            </a:pPr>
            <a:r>
              <a:rPr lang="en-US" sz="1000"/>
              <a:t>ACARS over Aviation VHF Link Control (AOA) – uses phase shift keying modulation.</a:t>
            </a:r>
          </a:p>
          <a:p>
            <a:pPr>
              <a:lnSpc>
                <a:spcPct val="90000"/>
              </a:lnSpc>
            </a:pPr>
            <a:r>
              <a:rPr lang="en-US" sz="1000"/>
              <a:t>Future Air Nav Systems (FANS) – Consists of 2 parts and works like a text message service.</a:t>
            </a:r>
          </a:p>
          <a:p>
            <a:pPr lvl="1">
              <a:lnSpc>
                <a:spcPct val="90000"/>
              </a:lnSpc>
            </a:pPr>
            <a:r>
              <a:rPr lang="en-US" sz="1000"/>
              <a:t>Controller Pilot Data link Communications (CPDLC) – Used to send pilot instructions from ATC</a:t>
            </a:r>
          </a:p>
          <a:p>
            <a:pPr lvl="1">
              <a:lnSpc>
                <a:spcPct val="90000"/>
              </a:lnSpc>
            </a:pPr>
            <a:r>
              <a:rPr lang="en-US" sz="1000"/>
              <a:t>ADS-Contract (ADS-C) – ADS-B with more granularity can show current and future waypoints.</a:t>
            </a:r>
          </a:p>
          <a:p>
            <a:pPr>
              <a:lnSpc>
                <a:spcPct val="90000"/>
              </a:lnSpc>
            </a:pPr>
            <a:r>
              <a:rPr lang="en-US" sz="1000"/>
              <a:t>Parts of an ACARS Message</a:t>
            </a:r>
          </a:p>
          <a:p>
            <a:pPr lvl="1">
              <a:lnSpc>
                <a:spcPct val="90000"/>
              </a:lnSpc>
            </a:pPr>
            <a:r>
              <a:rPr lang="en-US" sz="1000"/>
              <a:t>Header – Two-character label field indicating type of data being received. </a:t>
            </a:r>
          </a:p>
          <a:p>
            <a:pPr lvl="1">
              <a:lnSpc>
                <a:spcPct val="90000"/>
              </a:lnSpc>
            </a:pPr>
            <a:r>
              <a:rPr lang="en-US" sz="1000"/>
              <a:t>Message – ASCII Alpha Numeric limited to 220 characters</a:t>
            </a:r>
          </a:p>
          <a:p>
            <a:pPr lvl="1">
              <a:lnSpc>
                <a:spcPct val="90000"/>
              </a:lnSpc>
            </a:pPr>
            <a:r>
              <a:rPr lang="en-US" sz="1000"/>
              <a:t>Checksum – To help maintain message integrity</a:t>
            </a:r>
          </a:p>
          <a:p>
            <a:pPr lvl="1">
              <a:lnSpc>
                <a:spcPct val="90000"/>
              </a:lnSpc>
            </a:pPr>
            <a:endParaRPr lang="en-US" sz="1000"/>
          </a:p>
        </p:txBody>
      </p:sp>
      <p:pic>
        <p:nvPicPr>
          <p:cNvPr id="3074" name="Picture 2" descr="Capture Hours from ACARS display - CrewLounge AERO">
            <a:extLst>
              <a:ext uri="{FF2B5EF4-FFF2-40B4-BE49-F238E27FC236}">
                <a16:creationId xmlns:a16="http://schemas.microsoft.com/office/drawing/2014/main" id="{07CDFBCB-0126-B61A-B840-E36004299CE8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3612"/>
          <a:stretch/>
        </p:blipFill>
        <p:spPr bwMode="auto">
          <a:xfrm>
            <a:off x="6198830" y="639097"/>
            <a:ext cx="5447070" cy="5250425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7295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062-0F6F-5B59-D92B-4A89ECE52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Landing System (ILS) Spoofing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CBDF3-3FD1-8935-88C7-F7DB7395779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ILS provides Lateral and Vertical guidance to pilots with relationship to the runway.</a:t>
            </a:r>
          </a:p>
          <a:p>
            <a:r>
              <a:rPr lang="en-US" dirty="0"/>
              <a:t>VHF Transmission with frequency given based off of requested runway.</a:t>
            </a:r>
          </a:p>
          <a:p>
            <a:r>
              <a:rPr lang="en-US" dirty="0"/>
              <a:t>Could be spoofed with a High-Powered Antenna positioned in close proximity to the airport. </a:t>
            </a:r>
          </a:p>
          <a:p>
            <a:r>
              <a:rPr lang="en-US" dirty="0"/>
              <a:t>Unlikely to be realistic due to the needed equipment and the likelihood of early discovery by Law Enforcement.</a:t>
            </a:r>
          </a:p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F177197-F41D-DD74-9CDF-60165F94CB3A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131" y="2141538"/>
            <a:ext cx="4648325" cy="364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33317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Future design</Template>
  <TotalTime>1527</TotalTime>
  <Words>696</Words>
  <Application>Microsoft Office PowerPoint</Application>
  <PresentationFormat>Widescreen</PresentationFormat>
  <Paragraphs>76</Paragraphs>
  <Slides>14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Source Sans Pro</vt:lpstr>
      <vt:lpstr>Celestial</vt:lpstr>
      <vt:lpstr>Researching the Researchers:</vt:lpstr>
      <vt:lpstr>About Lost0x01</vt:lpstr>
      <vt:lpstr>Agenda </vt:lpstr>
      <vt:lpstr>What we look for</vt:lpstr>
      <vt:lpstr>Finding all the things</vt:lpstr>
      <vt:lpstr>In Flight Entertainment (IFE/IFEC)</vt:lpstr>
      <vt:lpstr>Traffic Alert &amp; Collision Avoidance System (TCAS) Spoofing</vt:lpstr>
      <vt:lpstr>Aircraft Communications Addressing and Reporting System (ACARS)</vt:lpstr>
      <vt:lpstr>Instrument Landing System (ILS) Spoofing</vt:lpstr>
      <vt:lpstr>Electronic Flight Bags (EFB) Tampering: Approach and Landing performance</vt:lpstr>
      <vt:lpstr>What we do with the Data from the Researchers </vt:lpstr>
      <vt:lpstr>The Problem with fixes and Disclosure</vt:lpstr>
      <vt:lpstr>Special Thanks and Credit where credit is due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Researching the Researchers:</dc:title>
  <dc:creator>Robert Morrow</dc:creator>
  <cp:lastModifiedBy>Robert Morrow</cp:lastModifiedBy>
  <cp:revision>2</cp:revision>
  <dcterms:created xsi:type="dcterms:W3CDTF">2023-04-10T17:12:15Z</dcterms:created>
  <dcterms:modified xsi:type="dcterms:W3CDTF">2023-04-11T18:39:20Z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